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B360F0-EE5D-4F67-B389-A132DBA442F7}" v="1744" dt="2022-01-09T04:11:53.596"/>
    <p1510:client id="{8ADDF86A-C4A0-4F22-BE6B-0E5728AEF094}" v="252" dt="2022-01-16T05:45:24.0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neral Director" userId="8527dae62a9b20f9" providerId="Windows Live" clId="Web-{8ADDF86A-C4A0-4F22-BE6B-0E5728AEF094}"/>
    <pc:docChg chg="addSld delSld modSld sldOrd">
      <pc:chgData name="General Director" userId="8527dae62a9b20f9" providerId="Windows Live" clId="Web-{8ADDF86A-C4A0-4F22-BE6B-0E5728AEF094}" dt="2022-01-16T05:45:24.050" v="247"/>
      <pc:docMkLst>
        <pc:docMk/>
      </pc:docMkLst>
      <pc:sldChg chg="addSp delSp modSp mod ord setBg">
        <pc:chgData name="General Director" userId="8527dae62a9b20f9" providerId="Windows Live" clId="Web-{8ADDF86A-C4A0-4F22-BE6B-0E5728AEF094}" dt="2022-01-16T05:40:23.085" v="224" actId="1076"/>
        <pc:sldMkLst>
          <pc:docMk/>
          <pc:sldMk cId="2281767601" sldId="264"/>
        </pc:sldMkLst>
        <pc:spChg chg="mod">
          <ac:chgData name="General Director" userId="8527dae62a9b20f9" providerId="Windows Live" clId="Web-{8ADDF86A-C4A0-4F22-BE6B-0E5728AEF094}" dt="2022-01-16T05:39:44.163" v="217"/>
          <ac:spMkLst>
            <pc:docMk/>
            <pc:sldMk cId="2281767601" sldId="264"/>
            <ac:spMk id="2" creationId="{564AA093-446F-4D73-B023-65A792D5491B}"/>
          </ac:spMkLst>
        </pc:spChg>
        <pc:spChg chg="mod ord">
          <ac:chgData name="General Director" userId="8527dae62a9b20f9" providerId="Windows Live" clId="Web-{8ADDF86A-C4A0-4F22-BE6B-0E5728AEF094}" dt="2022-01-16T05:39:44.163" v="217"/>
          <ac:spMkLst>
            <pc:docMk/>
            <pc:sldMk cId="2281767601" sldId="264"/>
            <ac:spMk id="3" creationId="{2B745249-2C8D-4D5B-BF91-23452B138393}"/>
          </ac:spMkLst>
        </pc:spChg>
        <pc:spChg chg="add">
          <ac:chgData name="General Director" userId="8527dae62a9b20f9" providerId="Windows Live" clId="Web-{8ADDF86A-C4A0-4F22-BE6B-0E5728AEF094}" dt="2022-01-16T05:39:44.163" v="217"/>
          <ac:spMkLst>
            <pc:docMk/>
            <pc:sldMk cId="2281767601" sldId="264"/>
            <ac:spMk id="8" creationId="{DA9B8B07-8F81-49AC-8835-B96E502AE602}"/>
          </ac:spMkLst>
        </pc:spChg>
        <pc:spChg chg="add">
          <ac:chgData name="General Director" userId="8527dae62a9b20f9" providerId="Windows Live" clId="Web-{8ADDF86A-C4A0-4F22-BE6B-0E5728AEF094}" dt="2022-01-16T05:39:44.163" v="217"/>
          <ac:spMkLst>
            <pc:docMk/>
            <pc:sldMk cId="2281767601" sldId="264"/>
            <ac:spMk id="9" creationId="{FFCE32A8-9023-4233-8069-BD496439E44F}"/>
          </ac:spMkLst>
        </pc:spChg>
        <pc:spChg chg="add del">
          <ac:chgData name="General Director" userId="8527dae62a9b20f9" providerId="Windows Live" clId="Web-{8ADDF86A-C4A0-4F22-BE6B-0E5728AEF094}" dt="2022-01-16T05:39:44.132" v="216"/>
          <ac:spMkLst>
            <pc:docMk/>
            <pc:sldMk cId="2281767601" sldId="264"/>
            <ac:spMk id="11" creationId="{AC14302F-E955-47D0-A56B-D1D1A6953B51}"/>
          </ac:spMkLst>
        </pc:spChg>
        <pc:spChg chg="add">
          <ac:chgData name="General Director" userId="8527dae62a9b20f9" providerId="Windows Live" clId="Web-{8ADDF86A-C4A0-4F22-BE6B-0E5728AEF094}" dt="2022-01-16T05:39:44.163" v="217"/>
          <ac:spMkLst>
            <pc:docMk/>
            <pc:sldMk cId="2281767601" sldId="264"/>
            <ac:spMk id="15" creationId="{A0F97ED8-8309-4F86-B4AF-B4CE4380A350}"/>
          </ac:spMkLst>
        </pc:spChg>
        <pc:spChg chg="add">
          <ac:chgData name="General Director" userId="8527dae62a9b20f9" providerId="Windows Live" clId="Web-{8ADDF86A-C4A0-4F22-BE6B-0E5728AEF094}" dt="2022-01-16T05:39:44.163" v="217"/>
          <ac:spMkLst>
            <pc:docMk/>
            <pc:sldMk cId="2281767601" sldId="264"/>
            <ac:spMk id="17" creationId="{79579F2F-A4FB-4FC7-879A-E4EAAD7C8249}"/>
          </ac:spMkLst>
        </pc:spChg>
        <pc:spChg chg="add">
          <ac:chgData name="General Director" userId="8527dae62a9b20f9" providerId="Windows Live" clId="Web-{8ADDF86A-C4A0-4F22-BE6B-0E5728AEF094}" dt="2022-01-16T05:39:44.163" v="217"/>
          <ac:spMkLst>
            <pc:docMk/>
            <pc:sldMk cId="2281767601" sldId="264"/>
            <ac:spMk id="19" creationId="{519666C0-D5A3-44A4-B225-389ABCB925D0}"/>
          </ac:spMkLst>
        </pc:spChg>
        <pc:spChg chg="add">
          <ac:chgData name="General Director" userId="8527dae62a9b20f9" providerId="Windows Live" clId="Web-{8ADDF86A-C4A0-4F22-BE6B-0E5728AEF094}" dt="2022-01-16T05:39:44.163" v="217"/>
          <ac:spMkLst>
            <pc:docMk/>
            <pc:sldMk cId="2281767601" sldId="264"/>
            <ac:spMk id="21" creationId="{415E655C-898A-48D1-A2C9-53B3FCA9A690}"/>
          </ac:spMkLst>
        </pc:spChg>
        <pc:grpChg chg="add del">
          <ac:chgData name="General Director" userId="8527dae62a9b20f9" providerId="Windows Live" clId="Web-{8ADDF86A-C4A0-4F22-BE6B-0E5728AEF094}" dt="2022-01-16T05:39:44.132" v="216"/>
          <ac:grpSpMkLst>
            <pc:docMk/>
            <pc:sldMk cId="2281767601" sldId="264"/>
            <ac:grpSpMk id="13" creationId="{F0DA1A54-9FBE-4DAE-B253-1715AA029202}"/>
          </ac:grpSpMkLst>
        </pc:grpChg>
        <pc:picChg chg="mod ord">
          <ac:chgData name="General Director" userId="8527dae62a9b20f9" providerId="Windows Live" clId="Web-{8ADDF86A-C4A0-4F22-BE6B-0E5728AEF094}" dt="2022-01-16T05:40:23.085" v="224" actId="1076"/>
          <ac:picMkLst>
            <pc:docMk/>
            <pc:sldMk cId="2281767601" sldId="264"/>
            <ac:picMk id="4" creationId="{50B60F1C-65F0-47E9-B4EF-39F11595D221}"/>
          </ac:picMkLst>
        </pc:picChg>
        <pc:picChg chg="add del mod">
          <ac:chgData name="General Director" userId="8527dae62a9b20f9" providerId="Windows Live" clId="Web-{8ADDF86A-C4A0-4F22-BE6B-0E5728AEF094}" dt="2022-01-16T05:38:48.258" v="212"/>
          <ac:picMkLst>
            <pc:docMk/>
            <pc:sldMk cId="2281767601" sldId="264"/>
            <ac:picMk id="5" creationId="{215DBAC2-1859-4221-8F35-BB453E7B93B7}"/>
          </ac:picMkLst>
        </pc:picChg>
        <pc:picChg chg="add mod">
          <ac:chgData name="General Director" userId="8527dae62a9b20f9" providerId="Windows Live" clId="Web-{8ADDF86A-C4A0-4F22-BE6B-0E5728AEF094}" dt="2022-01-16T05:40:16.163" v="222" actId="1076"/>
          <ac:picMkLst>
            <pc:docMk/>
            <pc:sldMk cId="2281767601" sldId="264"/>
            <ac:picMk id="6" creationId="{5D428ECF-8439-423D-87C0-629BE575050E}"/>
          </ac:picMkLst>
        </pc:picChg>
      </pc:sldChg>
      <pc:sldChg chg="addSp delSp modSp ord">
        <pc:chgData name="General Director" userId="8527dae62a9b20f9" providerId="Windows Live" clId="Web-{8ADDF86A-C4A0-4F22-BE6B-0E5728AEF094}" dt="2022-01-16T05:35:50.588" v="208" actId="20577"/>
        <pc:sldMkLst>
          <pc:docMk/>
          <pc:sldMk cId="299018415" sldId="265"/>
        </pc:sldMkLst>
        <pc:spChg chg="mod">
          <ac:chgData name="General Director" userId="8527dae62a9b20f9" providerId="Windows Live" clId="Web-{8ADDF86A-C4A0-4F22-BE6B-0E5728AEF094}" dt="2022-01-16T05:33:24.262" v="79"/>
          <ac:spMkLst>
            <pc:docMk/>
            <pc:sldMk cId="299018415" sldId="265"/>
            <ac:spMk id="2" creationId="{32639780-D65B-4347-9B9F-9947DDD47110}"/>
          </ac:spMkLst>
        </pc:spChg>
        <pc:spChg chg="del mod">
          <ac:chgData name="General Director" userId="8527dae62a9b20f9" providerId="Windows Live" clId="Web-{8ADDF86A-C4A0-4F22-BE6B-0E5728AEF094}" dt="2022-01-16T05:31:27.060" v="13"/>
          <ac:spMkLst>
            <pc:docMk/>
            <pc:sldMk cId="299018415" sldId="265"/>
            <ac:spMk id="3" creationId="{6AD48F08-23DB-4001-BE50-E672BC4D5423}"/>
          </ac:spMkLst>
        </pc:spChg>
        <pc:spChg chg="del">
          <ac:chgData name="General Director" userId="8527dae62a9b20f9" providerId="Windows Live" clId="Web-{8ADDF86A-C4A0-4F22-BE6B-0E5728AEF094}" dt="2022-01-16T05:31:27.060" v="13"/>
          <ac:spMkLst>
            <pc:docMk/>
            <pc:sldMk cId="299018415" sldId="265"/>
            <ac:spMk id="9" creationId="{9B0F7D69-D93C-4C38-A23D-76E000D691CD}"/>
          </ac:spMkLst>
        </pc:spChg>
        <pc:spChg chg="del">
          <ac:chgData name="General Director" userId="8527dae62a9b20f9" providerId="Windows Live" clId="Web-{8ADDF86A-C4A0-4F22-BE6B-0E5728AEF094}" dt="2022-01-16T05:31:27.060" v="13"/>
          <ac:spMkLst>
            <pc:docMk/>
            <pc:sldMk cId="299018415" sldId="265"/>
            <ac:spMk id="11" creationId="{8CD419D4-EA9D-42D9-BF62-B07F0B7B672B}"/>
          </ac:spMkLst>
        </pc:spChg>
        <pc:spChg chg="del">
          <ac:chgData name="General Director" userId="8527dae62a9b20f9" providerId="Windows Live" clId="Web-{8ADDF86A-C4A0-4F22-BE6B-0E5728AEF094}" dt="2022-01-16T05:31:27.060" v="13"/>
          <ac:spMkLst>
            <pc:docMk/>
            <pc:sldMk cId="299018415" sldId="265"/>
            <ac:spMk id="13" creationId="{1C6FEC9B-9608-4181-A9E5-A1B80E72021C}"/>
          </ac:spMkLst>
        </pc:spChg>
        <pc:spChg chg="del">
          <ac:chgData name="General Director" userId="8527dae62a9b20f9" providerId="Windows Live" clId="Web-{8ADDF86A-C4A0-4F22-BE6B-0E5728AEF094}" dt="2022-01-16T05:31:27.060" v="13"/>
          <ac:spMkLst>
            <pc:docMk/>
            <pc:sldMk cId="299018415" sldId="265"/>
            <ac:spMk id="15" creationId="{AB1564ED-F26F-451D-97D6-A6EC3E83FD55}"/>
          </ac:spMkLst>
        </pc:spChg>
        <pc:spChg chg="del">
          <ac:chgData name="General Director" userId="8527dae62a9b20f9" providerId="Windows Live" clId="Web-{8ADDF86A-C4A0-4F22-BE6B-0E5728AEF094}" dt="2022-01-16T05:31:27.060" v="13"/>
          <ac:spMkLst>
            <pc:docMk/>
            <pc:sldMk cId="299018415" sldId="265"/>
            <ac:spMk id="17" creationId="{0CA184B6-3482-4F43-87F0-BC765DCFD8A8}"/>
          </ac:spMkLst>
        </pc:spChg>
        <pc:spChg chg="del">
          <ac:chgData name="General Director" userId="8527dae62a9b20f9" providerId="Windows Live" clId="Web-{8ADDF86A-C4A0-4F22-BE6B-0E5728AEF094}" dt="2022-01-16T05:31:27.060" v="13"/>
          <ac:spMkLst>
            <pc:docMk/>
            <pc:sldMk cId="299018415" sldId="265"/>
            <ac:spMk id="19" creationId="{6C869923-8380-4244-9548-802C330638A0}"/>
          </ac:spMkLst>
        </pc:spChg>
        <pc:spChg chg="del">
          <ac:chgData name="General Director" userId="8527dae62a9b20f9" providerId="Windows Live" clId="Web-{8ADDF86A-C4A0-4F22-BE6B-0E5728AEF094}" dt="2022-01-16T05:31:27.060" v="13"/>
          <ac:spMkLst>
            <pc:docMk/>
            <pc:sldMk cId="299018415" sldId="265"/>
            <ac:spMk id="21" creationId="{C06255F2-BC67-4DDE-B34E-AC4BA21838CC}"/>
          </ac:spMkLst>
        </pc:spChg>
        <pc:spChg chg="del">
          <ac:chgData name="General Director" userId="8527dae62a9b20f9" providerId="Windows Live" clId="Web-{8ADDF86A-C4A0-4F22-BE6B-0E5728AEF094}" dt="2022-01-16T05:31:27.060" v="13"/>
          <ac:spMkLst>
            <pc:docMk/>
            <pc:sldMk cId="299018415" sldId="265"/>
            <ac:spMk id="23" creationId="{55169443-FCCD-4C0A-8C69-18CD3FA0968D}"/>
          </ac:spMkLst>
        </pc:spChg>
        <pc:spChg chg="del">
          <ac:chgData name="General Director" userId="8527dae62a9b20f9" providerId="Windows Live" clId="Web-{8ADDF86A-C4A0-4F22-BE6B-0E5728AEF094}" dt="2022-01-16T05:31:27.060" v="13"/>
          <ac:spMkLst>
            <pc:docMk/>
            <pc:sldMk cId="299018415" sldId="265"/>
            <ac:spMk id="25" creationId="{E217F32C-75AA-4B97-ADFB-5E2C3C7ECBCF}"/>
          </ac:spMkLst>
        </pc:spChg>
        <pc:spChg chg="del">
          <ac:chgData name="General Director" userId="8527dae62a9b20f9" providerId="Windows Live" clId="Web-{8ADDF86A-C4A0-4F22-BE6B-0E5728AEF094}" dt="2022-01-16T05:31:27.060" v="13"/>
          <ac:spMkLst>
            <pc:docMk/>
            <pc:sldMk cId="299018415" sldId="265"/>
            <ac:spMk id="27" creationId="{4D76AAEA-AF3A-4616-9F99-E9AA131A51F5}"/>
          </ac:spMkLst>
        </pc:spChg>
        <pc:spChg chg="add del">
          <ac:chgData name="General Director" userId="8527dae62a9b20f9" providerId="Windows Live" clId="Web-{8ADDF86A-C4A0-4F22-BE6B-0E5728AEF094}" dt="2022-01-16T05:33:24.262" v="79"/>
          <ac:spMkLst>
            <pc:docMk/>
            <pc:sldMk cId="299018415" sldId="265"/>
            <ac:spMk id="32" creationId="{9B0F7D69-D93C-4C38-A23D-76E000D691CD}"/>
          </ac:spMkLst>
        </pc:spChg>
        <pc:spChg chg="add del">
          <ac:chgData name="General Director" userId="8527dae62a9b20f9" providerId="Windows Live" clId="Web-{8ADDF86A-C4A0-4F22-BE6B-0E5728AEF094}" dt="2022-01-16T05:33:24.262" v="79"/>
          <ac:spMkLst>
            <pc:docMk/>
            <pc:sldMk cId="299018415" sldId="265"/>
            <ac:spMk id="34" creationId="{8CD419D4-EA9D-42D9-BF62-B07F0B7B672B}"/>
          </ac:spMkLst>
        </pc:spChg>
        <pc:spChg chg="add del">
          <ac:chgData name="General Director" userId="8527dae62a9b20f9" providerId="Windows Live" clId="Web-{8ADDF86A-C4A0-4F22-BE6B-0E5728AEF094}" dt="2022-01-16T05:33:24.262" v="79"/>
          <ac:spMkLst>
            <pc:docMk/>
            <pc:sldMk cId="299018415" sldId="265"/>
            <ac:spMk id="36" creationId="{1C6FEC9B-9608-4181-A9E5-A1B80E72021C}"/>
          </ac:spMkLst>
        </pc:spChg>
        <pc:spChg chg="add del">
          <ac:chgData name="General Director" userId="8527dae62a9b20f9" providerId="Windows Live" clId="Web-{8ADDF86A-C4A0-4F22-BE6B-0E5728AEF094}" dt="2022-01-16T05:33:24.262" v="79"/>
          <ac:spMkLst>
            <pc:docMk/>
            <pc:sldMk cId="299018415" sldId="265"/>
            <ac:spMk id="38" creationId="{AB1564ED-F26F-451D-97D6-A6EC3E83FD55}"/>
          </ac:spMkLst>
        </pc:spChg>
        <pc:spChg chg="add del">
          <ac:chgData name="General Director" userId="8527dae62a9b20f9" providerId="Windows Live" clId="Web-{8ADDF86A-C4A0-4F22-BE6B-0E5728AEF094}" dt="2022-01-16T05:33:24.262" v="79"/>
          <ac:spMkLst>
            <pc:docMk/>
            <pc:sldMk cId="299018415" sldId="265"/>
            <ac:spMk id="40" creationId="{0CA184B6-3482-4F43-87F0-BC765DCFD8A8}"/>
          </ac:spMkLst>
        </pc:spChg>
        <pc:spChg chg="add del">
          <ac:chgData name="General Director" userId="8527dae62a9b20f9" providerId="Windows Live" clId="Web-{8ADDF86A-C4A0-4F22-BE6B-0E5728AEF094}" dt="2022-01-16T05:33:24.262" v="79"/>
          <ac:spMkLst>
            <pc:docMk/>
            <pc:sldMk cId="299018415" sldId="265"/>
            <ac:spMk id="42" creationId="{6C869923-8380-4244-9548-802C330638A0}"/>
          </ac:spMkLst>
        </pc:spChg>
        <pc:spChg chg="add del">
          <ac:chgData name="General Director" userId="8527dae62a9b20f9" providerId="Windows Live" clId="Web-{8ADDF86A-C4A0-4F22-BE6B-0E5728AEF094}" dt="2022-01-16T05:33:24.262" v="79"/>
          <ac:spMkLst>
            <pc:docMk/>
            <pc:sldMk cId="299018415" sldId="265"/>
            <ac:spMk id="44" creationId="{C06255F2-BC67-4DDE-B34E-AC4BA21838CC}"/>
          </ac:spMkLst>
        </pc:spChg>
        <pc:spChg chg="add del">
          <ac:chgData name="General Director" userId="8527dae62a9b20f9" providerId="Windows Live" clId="Web-{8ADDF86A-C4A0-4F22-BE6B-0E5728AEF094}" dt="2022-01-16T05:33:24.262" v="79"/>
          <ac:spMkLst>
            <pc:docMk/>
            <pc:sldMk cId="299018415" sldId="265"/>
            <ac:spMk id="46" creationId="{55169443-FCCD-4C0A-8C69-18CD3FA0968D}"/>
          </ac:spMkLst>
        </pc:spChg>
        <pc:spChg chg="add del">
          <ac:chgData name="General Director" userId="8527dae62a9b20f9" providerId="Windows Live" clId="Web-{8ADDF86A-C4A0-4F22-BE6B-0E5728AEF094}" dt="2022-01-16T05:33:24.262" v="79"/>
          <ac:spMkLst>
            <pc:docMk/>
            <pc:sldMk cId="299018415" sldId="265"/>
            <ac:spMk id="48" creationId="{0DBF1ABE-8590-450D-BB49-BDDCCF3EEA9E}"/>
          </ac:spMkLst>
        </pc:spChg>
        <pc:spChg chg="add del">
          <ac:chgData name="General Director" userId="8527dae62a9b20f9" providerId="Windows Live" clId="Web-{8ADDF86A-C4A0-4F22-BE6B-0E5728AEF094}" dt="2022-01-16T05:33:24.262" v="79"/>
          <ac:spMkLst>
            <pc:docMk/>
            <pc:sldMk cId="299018415" sldId="265"/>
            <ac:spMk id="50" creationId="{96CB0275-66F1-4491-93B8-121D0C7176BF}"/>
          </ac:spMkLst>
        </pc:spChg>
        <pc:spChg chg="add del">
          <ac:chgData name="General Director" userId="8527dae62a9b20f9" providerId="Windows Live" clId="Web-{8ADDF86A-C4A0-4F22-BE6B-0E5728AEF094}" dt="2022-01-16T05:33:24.262" v="79"/>
          <ac:spMkLst>
            <pc:docMk/>
            <pc:sldMk cId="299018415" sldId="265"/>
            <ac:spMk id="52" creationId="{18D32C3D-8F76-4E99-BE56-0836CC38CC84}"/>
          </ac:spMkLst>
        </pc:spChg>
        <pc:spChg chg="add del">
          <ac:chgData name="General Director" userId="8527dae62a9b20f9" providerId="Windows Live" clId="Web-{8ADDF86A-C4A0-4F22-BE6B-0E5728AEF094}" dt="2022-01-16T05:33:24.262" v="79"/>
          <ac:spMkLst>
            <pc:docMk/>
            <pc:sldMk cId="299018415" sldId="265"/>
            <ac:spMk id="54" creationId="{70766076-46F5-42D5-A773-2B3BEF2B8B74}"/>
          </ac:spMkLst>
        </pc:spChg>
        <pc:spChg chg="add mod">
          <ac:chgData name="General Director" userId="8527dae62a9b20f9" providerId="Windows Live" clId="Web-{8ADDF86A-C4A0-4F22-BE6B-0E5728AEF094}" dt="2022-01-16T05:35:50.588" v="208" actId="20577"/>
          <ac:spMkLst>
            <pc:docMk/>
            <pc:sldMk cId="299018415" sldId="265"/>
            <ac:spMk id="58" creationId="{40656AEC-D9CD-4AF0-AA41-A490E357CC3E}"/>
          </ac:spMkLst>
        </pc:spChg>
        <pc:spChg chg="add">
          <ac:chgData name="General Director" userId="8527dae62a9b20f9" providerId="Windows Live" clId="Web-{8ADDF86A-C4A0-4F22-BE6B-0E5728AEF094}" dt="2022-01-16T05:33:24.262" v="79"/>
          <ac:spMkLst>
            <pc:docMk/>
            <pc:sldMk cId="299018415" sldId="265"/>
            <ac:spMk id="61" creationId="{593B4D24-F4A8-4141-A20A-E0575D199633}"/>
          </ac:spMkLst>
        </pc:spChg>
        <pc:spChg chg="add">
          <ac:chgData name="General Director" userId="8527dae62a9b20f9" providerId="Windows Live" clId="Web-{8ADDF86A-C4A0-4F22-BE6B-0E5728AEF094}" dt="2022-01-16T05:33:24.262" v="79"/>
          <ac:spMkLst>
            <pc:docMk/>
            <pc:sldMk cId="299018415" sldId="265"/>
            <ac:spMk id="63" creationId="{9F87E4D0-D347-4DA8-81D7-104733308B4B}"/>
          </ac:spMkLst>
        </pc:spChg>
        <pc:spChg chg="add">
          <ac:chgData name="General Director" userId="8527dae62a9b20f9" providerId="Windows Live" clId="Web-{8ADDF86A-C4A0-4F22-BE6B-0E5728AEF094}" dt="2022-01-16T05:33:24.262" v="79"/>
          <ac:spMkLst>
            <pc:docMk/>
            <pc:sldMk cId="299018415" sldId="265"/>
            <ac:spMk id="65" creationId="{9DC9CEF6-58E1-4D78-BBBE-76F779AD9CF8}"/>
          </ac:spMkLst>
        </pc:spChg>
        <pc:spChg chg="add">
          <ac:chgData name="General Director" userId="8527dae62a9b20f9" providerId="Windows Live" clId="Web-{8ADDF86A-C4A0-4F22-BE6B-0E5728AEF094}" dt="2022-01-16T05:33:24.262" v="79"/>
          <ac:spMkLst>
            <pc:docMk/>
            <pc:sldMk cId="299018415" sldId="265"/>
            <ac:spMk id="67" creationId="{47AF1248-67F7-4FEF-8D1D-FE33661A9CA9}"/>
          </ac:spMkLst>
        </pc:spChg>
        <pc:picChg chg="mod ord">
          <ac:chgData name="General Director" userId="8527dae62a9b20f9" providerId="Windows Live" clId="Web-{8ADDF86A-C4A0-4F22-BE6B-0E5728AEF094}" dt="2022-01-16T05:33:24.262" v="79"/>
          <ac:picMkLst>
            <pc:docMk/>
            <pc:sldMk cId="299018415" sldId="265"/>
            <ac:picMk id="4" creationId="{4954BBD9-FAA6-4BD0-A54A-A17CC135B8A9}"/>
          </ac:picMkLst>
        </pc:picChg>
      </pc:sldChg>
      <pc:sldChg chg="addSp modSp new del">
        <pc:chgData name="General Director" userId="8527dae62a9b20f9" providerId="Windows Live" clId="Web-{8ADDF86A-C4A0-4F22-BE6B-0E5728AEF094}" dt="2022-01-16T05:45:24.050" v="247"/>
        <pc:sldMkLst>
          <pc:docMk/>
          <pc:sldMk cId="1302926304" sldId="266"/>
        </pc:sldMkLst>
        <pc:spChg chg="mod">
          <ac:chgData name="General Director" userId="8527dae62a9b20f9" providerId="Windows Live" clId="Web-{8ADDF86A-C4A0-4F22-BE6B-0E5728AEF094}" dt="2022-01-16T05:43:50.801" v="237" actId="1076"/>
          <ac:spMkLst>
            <pc:docMk/>
            <pc:sldMk cId="1302926304" sldId="266"/>
            <ac:spMk id="2" creationId="{57DB6819-0F58-47F2-BE72-AAF286D9E8D2}"/>
          </ac:spMkLst>
        </pc:spChg>
        <pc:spChg chg="mod">
          <ac:chgData name="General Director" userId="8527dae62a9b20f9" providerId="Windows Live" clId="Web-{8ADDF86A-C4A0-4F22-BE6B-0E5728AEF094}" dt="2022-01-16T05:44:37.972" v="246" actId="20577"/>
          <ac:spMkLst>
            <pc:docMk/>
            <pc:sldMk cId="1302926304" sldId="266"/>
            <ac:spMk id="3" creationId="{87EEF7BF-E9E9-48D8-835F-0F4249AF04F6}"/>
          </ac:spMkLst>
        </pc:spChg>
        <pc:spChg chg="add mod">
          <ac:chgData name="General Director" userId="8527dae62a9b20f9" providerId="Windows Live" clId="Web-{8ADDF86A-C4A0-4F22-BE6B-0E5728AEF094}" dt="2022-01-16T05:44:32.019" v="245" actId="20577"/>
          <ac:spMkLst>
            <pc:docMk/>
            <pc:sldMk cId="1302926304" sldId="266"/>
            <ac:spMk id="4" creationId="{84959E58-6AE7-4473-A4D1-867ACC31D702}"/>
          </ac:spMkLst>
        </pc:spChg>
      </pc:sldChg>
    </pc:docChg>
  </pc:docChgLst>
  <pc:docChgLst>
    <pc:chgData name="General Director" userId="8527dae62a9b20f9" providerId="Windows Live" clId="Web-{32B360F0-EE5D-4F67-B389-A132DBA442F7}"/>
    <pc:docChg chg="mod addSld modSld addMainMaster delMainMaster">
      <pc:chgData name="General Director" userId="8527dae62a9b20f9" providerId="Windows Live" clId="Web-{32B360F0-EE5D-4F67-B389-A132DBA442F7}" dt="2022-01-09T04:11:53.596" v="1739" actId="20577"/>
      <pc:docMkLst>
        <pc:docMk/>
      </pc:docMkLst>
      <pc:sldChg chg="addSp modSp mod setBg modClrScheme chgLayout">
        <pc:chgData name="General Director" userId="8527dae62a9b20f9" providerId="Windows Live" clId="Web-{32B360F0-EE5D-4F67-B389-A132DBA442F7}" dt="2022-01-09T03:20:03.426" v="106" actId="20577"/>
        <pc:sldMkLst>
          <pc:docMk/>
          <pc:sldMk cId="1351651579" sldId="256"/>
        </pc:sldMkLst>
        <pc:spChg chg="mod">
          <ac:chgData name="General Director" userId="8527dae62a9b20f9" providerId="Windows Live" clId="Web-{32B360F0-EE5D-4F67-B389-A132DBA442F7}" dt="2022-01-09T03:18:35.254" v="35" actId="14100"/>
          <ac:spMkLst>
            <pc:docMk/>
            <pc:sldMk cId="1351651579" sldId="256"/>
            <ac:spMk id="2" creationId="{00000000-0000-0000-0000-000000000000}"/>
          </ac:spMkLst>
        </pc:spChg>
        <pc:spChg chg="mod">
          <ac:chgData name="General Director" userId="8527dae62a9b20f9" providerId="Windows Live" clId="Web-{32B360F0-EE5D-4F67-B389-A132DBA442F7}" dt="2022-01-09T03:20:03.426" v="106" actId="20577"/>
          <ac:spMkLst>
            <pc:docMk/>
            <pc:sldMk cId="1351651579" sldId="256"/>
            <ac:spMk id="3" creationId="{00000000-0000-0000-0000-000000000000}"/>
          </ac:spMkLst>
        </pc:spChg>
        <pc:spChg chg="add">
          <ac:chgData name="General Director" userId="8527dae62a9b20f9" providerId="Windows Live" clId="Web-{32B360F0-EE5D-4F67-B389-A132DBA442F7}" dt="2022-01-09T03:16:21.285" v="2"/>
          <ac:spMkLst>
            <pc:docMk/>
            <pc:sldMk cId="1351651579" sldId="256"/>
            <ac:spMk id="9" creationId="{0DBF1ABE-8590-450D-BB49-BDDCCF3EEA9E}"/>
          </ac:spMkLst>
        </pc:spChg>
        <pc:spChg chg="add">
          <ac:chgData name="General Director" userId="8527dae62a9b20f9" providerId="Windows Live" clId="Web-{32B360F0-EE5D-4F67-B389-A132DBA442F7}" dt="2022-01-09T03:16:21.285" v="2"/>
          <ac:spMkLst>
            <pc:docMk/>
            <pc:sldMk cId="1351651579" sldId="256"/>
            <ac:spMk id="11" creationId="{96CB0275-66F1-4491-93B8-121D0C7176BF}"/>
          </ac:spMkLst>
        </pc:spChg>
        <pc:spChg chg="add">
          <ac:chgData name="General Director" userId="8527dae62a9b20f9" providerId="Windows Live" clId="Web-{32B360F0-EE5D-4F67-B389-A132DBA442F7}" dt="2022-01-09T03:16:21.285" v="2"/>
          <ac:spMkLst>
            <pc:docMk/>
            <pc:sldMk cId="1351651579" sldId="256"/>
            <ac:spMk id="13" creationId="{18D32C3D-8F76-4E99-BE56-0836CC38CC84}"/>
          </ac:spMkLst>
        </pc:spChg>
        <pc:spChg chg="add">
          <ac:chgData name="General Director" userId="8527dae62a9b20f9" providerId="Windows Live" clId="Web-{32B360F0-EE5D-4F67-B389-A132DBA442F7}" dt="2022-01-09T03:16:21.285" v="2"/>
          <ac:spMkLst>
            <pc:docMk/>
            <pc:sldMk cId="1351651579" sldId="256"/>
            <ac:spMk id="15" creationId="{70766076-46F5-42D5-A773-2B3BEF2B8B74}"/>
          </ac:spMkLst>
        </pc:spChg>
        <pc:picChg chg="add">
          <ac:chgData name="General Director" userId="8527dae62a9b20f9" providerId="Windows Live" clId="Web-{32B360F0-EE5D-4F67-B389-A132DBA442F7}" dt="2022-01-09T03:16:21.285" v="2"/>
          <ac:picMkLst>
            <pc:docMk/>
            <pc:sldMk cId="1351651579" sldId="256"/>
            <ac:picMk id="4" creationId="{13FF195E-A8F5-41AA-81A2-068B7FE88F96}"/>
          </ac:picMkLst>
        </pc:picChg>
      </pc:sldChg>
      <pc:sldChg chg="modSp new">
        <pc:chgData name="General Director" userId="8527dae62a9b20f9" providerId="Windows Live" clId="Web-{32B360F0-EE5D-4F67-B389-A132DBA442F7}" dt="2022-01-09T03:24:09.802" v="320" actId="20577"/>
        <pc:sldMkLst>
          <pc:docMk/>
          <pc:sldMk cId="3632494930" sldId="257"/>
        </pc:sldMkLst>
        <pc:spChg chg="mod">
          <ac:chgData name="General Director" userId="8527dae62a9b20f9" providerId="Windows Live" clId="Web-{32B360F0-EE5D-4F67-B389-A132DBA442F7}" dt="2022-01-09T03:21:15.849" v="161" actId="20577"/>
          <ac:spMkLst>
            <pc:docMk/>
            <pc:sldMk cId="3632494930" sldId="257"/>
            <ac:spMk id="2" creationId="{1AFC6428-370F-4223-81C1-D05CA4EFF8DA}"/>
          </ac:spMkLst>
        </pc:spChg>
        <pc:spChg chg="mod">
          <ac:chgData name="General Director" userId="8527dae62a9b20f9" providerId="Windows Live" clId="Web-{32B360F0-EE5D-4F67-B389-A132DBA442F7}" dt="2022-01-09T03:24:09.802" v="320" actId="20577"/>
          <ac:spMkLst>
            <pc:docMk/>
            <pc:sldMk cId="3632494930" sldId="257"/>
            <ac:spMk id="3" creationId="{A51B695B-EBB8-4B8B-B3D0-1A6AE1C9ED4B}"/>
          </ac:spMkLst>
        </pc:spChg>
      </pc:sldChg>
      <pc:sldChg chg="addSp modSp new mod setBg">
        <pc:chgData name="General Director" userId="8527dae62a9b20f9" providerId="Windows Live" clId="Web-{32B360F0-EE5D-4F67-B389-A132DBA442F7}" dt="2022-01-09T03:32:24.367" v="518" actId="20577"/>
        <pc:sldMkLst>
          <pc:docMk/>
          <pc:sldMk cId="1092235845" sldId="258"/>
        </pc:sldMkLst>
        <pc:spChg chg="mod">
          <ac:chgData name="General Director" userId="8527dae62a9b20f9" providerId="Windows Live" clId="Web-{32B360F0-EE5D-4F67-B389-A132DBA442F7}" dt="2022-01-09T03:31:45.836" v="496"/>
          <ac:spMkLst>
            <pc:docMk/>
            <pc:sldMk cId="1092235845" sldId="258"/>
            <ac:spMk id="2" creationId="{A4044517-A4D7-4A64-9F05-AEA66DAB966B}"/>
          </ac:spMkLst>
        </pc:spChg>
        <pc:spChg chg="mod">
          <ac:chgData name="General Director" userId="8527dae62a9b20f9" providerId="Windows Live" clId="Web-{32B360F0-EE5D-4F67-B389-A132DBA442F7}" dt="2022-01-09T03:32:24.367" v="518" actId="20577"/>
          <ac:spMkLst>
            <pc:docMk/>
            <pc:sldMk cId="1092235845" sldId="258"/>
            <ac:spMk id="3" creationId="{654B8D8D-241D-4EFB-8019-5895DC59637F}"/>
          </ac:spMkLst>
        </pc:spChg>
        <pc:spChg chg="add">
          <ac:chgData name="General Director" userId="8527dae62a9b20f9" providerId="Windows Live" clId="Web-{32B360F0-EE5D-4F67-B389-A132DBA442F7}" dt="2022-01-09T03:31:45.836" v="496"/>
          <ac:spMkLst>
            <pc:docMk/>
            <pc:sldMk cId="1092235845" sldId="258"/>
            <ac:spMk id="9" creationId="{3D5FBB81-B61B-416A-8F5D-A8DDF62530F1}"/>
          </ac:spMkLst>
        </pc:spChg>
        <pc:spChg chg="add">
          <ac:chgData name="General Director" userId="8527dae62a9b20f9" providerId="Windows Live" clId="Web-{32B360F0-EE5D-4F67-B389-A132DBA442F7}" dt="2022-01-09T03:31:45.836" v="496"/>
          <ac:spMkLst>
            <pc:docMk/>
            <pc:sldMk cId="1092235845" sldId="258"/>
            <ac:spMk id="11" creationId="{40C0D7D4-D83D-4C58-87D1-955F0A9173D7}"/>
          </ac:spMkLst>
        </pc:spChg>
        <pc:spChg chg="add">
          <ac:chgData name="General Director" userId="8527dae62a9b20f9" providerId="Windows Live" clId="Web-{32B360F0-EE5D-4F67-B389-A132DBA442F7}" dt="2022-01-09T03:31:45.836" v="496"/>
          <ac:spMkLst>
            <pc:docMk/>
            <pc:sldMk cId="1092235845" sldId="258"/>
            <ac:spMk id="13" creationId="{0BA56A81-C9DD-4EBA-9E13-32FFB51CFD45}"/>
          </ac:spMkLst>
        </pc:spChg>
        <pc:spChg chg="add">
          <ac:chgData name="General Director" userId="8527dae62a9b20f9" providerId="Windows Live" clId="Web-{32B360F0-EE5D-4F67-B389-A132DBA442F7}" dt="2022-01-09T03:31:45.836" v="496"/>
          <ac:spMkLst>
            <pc:docMk/>
            <pc:sldMk cId="1092235845" sldId="258"/>
            <ac:spMk id="15" creationId="{15F9A324-404E-4C5D-AFF0-C5D0D84182B0}"/>
          </ac:spMkLst>
        </pc:spChg>
        <pc:picChg chg="add mod ord">
          <ac:chgData name="General Director" userId="8527dae62a9b20f9" providerId="Windows Live" clId="Web-{32B360F0-EE5D-4F67-B389-A132DBA442F7}" dt="2022-01-09T03:31:45.836" v="496"/>
          <ac:picMkLst>
            <pc:docMk/>
            <pc:sldMk cId="1092235845" sldId="258"/>
            <ac:picMk id="4" creationId="{8AA42712-FEB4-4EF8-8959-4B99FD9EDF27}"/>
          </ac:picMkLst>
        </pc:picChg>
      </pc:sldChg>
      <pc:sldChg chg="addSp delSp modSp new mod setBg addAnim">
        <pc:chgData name="General Director" userId="8527dae62a9b20f9" providerId="Windows Live" clId="Web-{32B360F0-EE5D-4F67-B389-A132DBA442F7}" dt="2022-01-09T04:06:45.266" v="1636"/>
        <pc:sldMkLst>
          <pc:docMk/>
          <pc:sldMk cId="2409717638" sldId="259"/>
        </pc:sldMkLst>
        <pc:spChg chg="mod">
          <ac:chgData name="General Director" userId="8527dae62a9b20f9" providerId="Windows Live" clId="Web-{32B360F0-EE5D-4F67-B389-A132DBA442F7}" dt="2022-01-09T04:06:45.266" v="1636"/>
          <ac:spMkLst>
            <pc:docMk/>
            <pc:sldMk cId="2409717638" sldId="259"/>
            <ac:spMk id="2" creationId="{99A5FCE8-BCA8-47BE-880B-337F540F3FDE}"/>
          </ac:spMkLst>
        </pc:spChg>
        <pc:spChg chg="mod">
          <ac:chgData name="General Director" userId="8527dae62a9b20f9" providerId="Windows Live" clId="Web-{32B360F0-EE5D-4F67-B389-A132DBA442F7}" dt="2022-01-09T04:06:45.266" v="1636"/>
          <ac:spMkLst>
            <pc:docMk/>
            <pc:sldMk cId="2409717638" sldId="259"/>
            <ac:spMk id="3" creationId="{9C8566BA-8FB8-49A5-9AB1-072EBA226947}"/>
          </ac:spMkLst>
        </pc:spChg>
        <pc:spChg chg="add del">
          <ac:chgData name="General Director" userId="8527dae62a9b20f9" providerId="Windows Live" clId="Web-{32B360F0-EE5D-4F67-B389-A132DBA442F7}" dt="2022-01-09T04:06:45.266" v="1636"/>
          <ac:spMkLst>
            <pc:docMk/>
            <pc:sldMk cId="2409717638" sldId="259"/>
            <ac:spMk id="9" creationId="{8181FC64-B306-4821-98E2-780662EFC486}"/>
          </ac:spMkLst>
        </pc:spChg>
        <pc:spChg chg="add del">
          <ac:chgData name="General Director" userId="8527dae62a9b20f9" providerId="Windows Live" clId="Web-{32B360F0-EE5D-4F67-B389-A132DBA442F7}" dt="2022-01-09T04:06:45.266" v="1636"/>
          <ac:spMkLst>
            <pc:docMk/>
            <pc:sldMk cId="2409717638" sldId="259"/>
            <ac:spMk id="11" creationId="{5871FC61-DD4E-47D4-81FD-8A7E7D12B371}"/>
          </ac:spMkLst>
        </pc:spChg>
        <pc:spChg chg="add del">
          <ac:chgData name="General Director" userId="8527dae62a9b20f9" providerId="Windows Live" clId="Web-{32B360F0-EE5D-4F67-B389-A132DBA442F7}" dt="2022-01-09T04:06:45.266" v="1636"/>
          <ac:spMkLst>
            <pc:docMk/>
            <pc:sldMk cId="2409717638" sldId="259"/>
            <ac:spMk id="13" creationId="{829A1E2C-5AC8-40FC-99E9-832069D39792}"/>
          </ac:spMkLst>
        </pc:spChg>
        <pc:spChg chg="add del">
          <ac:chgData name="General Director" userId="8527dae62a9b20f9" providerId="Windows Live" clId="Web-{32B360F0-EE5D-4F67-B389-A132DBA442F7}" dt="2022-01-09T04:06:45.266" v="1636"/>
          <ac:spMkLst>
            <pc:docMk/>
            <pc:sldMk cId="2409717638" sldId="259"/>
            <ac:spMk id="15" creationId="{55C54A75-E44A-4147-B9D0-FF46CFD31612}"/>
          </ac:spMkLst>
        </pc:spChg>
        <pc:spChg chg="add">
          <ac:chgData name="General Director" userId="8527dae62a9b20f9" providerId="Windows Live" clId="Web-{32B360F0-EE5D-4F67-B389-A132DBA442F7}" dt="2022-01-09T04:06:45.266" v="1636"/>
          <ac:spMkLst>
            <pc:docMk/>
            <pc:sldMk cId="2409717638" sldId="259"/>
            <ac:spMk id="20" creationId="{8181FC64-B306-4821-98E2-780662EFC486}"/>
          </ac:spMkLst>
        </pc:spChg>
        <pc:spChg chg="add">
          <ac:chgData name="General Director" userId="8527dae62a9b20f9" providerId="Windows Live" clId="Web-{32B360F0-EE5D-4F67-B389-A132DBA442F7}" dt="2022-01-09T04:06:45.266" v="1636"/>
          <ac:spMkLst>
            <pc:docMk/>
            <pc:sldMk cId="2409717638" sldId="259"/>
            <ac:spMk id="22" creationId="{5871FC61-DD4E-47D4-81FD-8A7E7D12B371}"/>
          </ac:spMkLst>
        </pc:spChg>
        <pc:spChg chg="add">
          <ac:chgData name="General Director" userId="8527dae62a9b20f9" providerId="Windows Live" clId="Web-{32B360F0-EE5D-4F67-B389-A132DBA442F7}" dt="2022-01-09T04:06:45.266" v="1636"/>
          <ac:spMkLst>
            <pc:docMk/>
            <pc:sldMk cId="2409717638" sldId="259"/>
            <ac:spMk id="24" creationId="{8B598134-D292-43E6-9C55-117198046913}"/>
          </ac:spMkLst>
        </pc:spChg>
        <pc:spChg chg="add">
          <ac:chgData name="General Director" userId="8527dae62a9b20f9" providerId="Windows Live" clId="Web-{32B360F0-EE5D-4F67-B389-A132DBA442F7}" dt="2022-01-09T04:06:45.266" v="1636"/>
          <ac:spMkLst>
            <pc:docMk/>
            <pc:sldMk cId="2409717638" sldId="259"/>
            <ac:spMk id="26" creationId="{829A1E2C-5AC8-40FC-99E9-832069D39792}"/>
          </ac:spMkLst>
        </pc:spChg>
        <pc:picChg chg="add mod ord">
          <ac:chgData name="General Director" userId="8527dae62a9b20f9" providerId="Windows Live" clId="Web-{32B360F0-EE5D-4F67-B389-A132DBA442F7}" dt="2022-01-09T04:06:45.266" v="1636"/>
          <ac:picMkLst>
            <pc:docMk/>
            <pc:sldMk cId="2409717638" sldId="259"/>
            <ac:picMk id="4" creationId="{FCB6442D-FB82-4030-8D95-C2F62EAFA3D8}"/>
          </ac:picMkLst>
        </pc:picChg>
      </pc:sldChg>
      <pc:sldChg chg="addSp delSp modSp new mod setBg">
        <pc:chgData name="General Director" userId="8527dae62a9b20f9" providerId="Windows Live" clId="Web-{32B360F0-EE5D-4F67-B389-A132DBA442F7}" dt="2022-01-09T03:41:10.025" v="875"/>
        <pc:sldMkLst>
          <pc:docMk/>
          <pc:sldMk cId="204457176" sldId="260"/>
        </pc:sldMkLst>
        <pc:spChg chg="mod">
          <ac:chgData name="General Director" userId="8527dae62a9b20f9" providerId="Windows Live" clId="Web-{32B360F0-EE5D-4F67-B389-A132DBA442F7}" dt="2022-01-09T03:41:10.025" v="875"/>
          <ac:spMkLst>
            <pc:docMk/>
            <pc:sldMk cId="204457176" sldId="260"/>
            <ac:spMk id="2" creationId="{FBD808A4-AD62-4718-9540-B239591950FF}"/>
          </ac:spMkLst>
        </pc:spChg>
        <pc:spChg chg="mod">
          <ac:chgData name="General Director" userId="8527dae62a9b20f9" providerId="Windows Live" clId="Web-{32B360F0-EE5D-4F67-B389-A132DBA442F7}" dt="2022-01-09T03:41:10.025" v="875"/>
          <ac:spMkLst>
            <pc:docMk/>
            <pc:sldMk cId="204457176" sldId="260"/>
            <ac:spMk id="3" creationId="{DB31AB43-A7FD-4768-BECC-F882572544CC}"/>
          </ac:spMkLst>
        </pc:spChg>
        <pc:spChg chg="add del">
          <ac:chgData name="General Director" userId="8527dae62a9b20f9" providerId="Windows Live" clId="Web-{32B360F0-EE5D-4F67-B389-A132DBA442F7}" dt="2022-01-09T03:41:10.025" v="875"/>
          <ac:spMkLst>
            <pc:docMk/>
            <pc:sldMk cId="204457176" sldId="260"/>
            <ac:spMk id="9" creationId="{49BB7E9A-6937-4BF0-9F51-A20F197B550F}"/>
          </ac:spMkLst>
        </pc:spChg>
        <pc:spChg chg="add del">
          <ac:chgData name="General Director" userId="8527dae62a9b20f9" providerId="Windows Live" clId="Web-{32B360F0-EE5D-4F67-B389-A132DBA442F7}" dt="2022-01-09T03:41:10.025" v="875"/>
          <ac:spMkLst>
            <pc:docMk/>
            <pc:sldMk cId="204457176" sldId="260"/>
            <ac:spMk id="11" creationId="{E0939753-89D7-48A8-8441-B9FF25CE8A7E}"/>
          </ac:spMkLst>
        </pc:spChg>
        <pc:spChg chg="add del">
          <ac:chgData name="General Director" userId="8527dae62a9b20f9" providerId="Windows Live" clId="Web-{32B360F0-EE5D-4F67-B389-A132DBA442F7}" dt="2022-01-09T03:41:10.025" v="875"/>
          <ac:spMkLst>
            <pc:docMk/>
            <pc:sldMk cId="204457176" sldId="260"/>
            <ac:spMk id="13" creationId="{9F5CCFC5-858F-4B45-9B10-D49DD0280D20}"/>
          </ac:spMkLst>
        </pc:spChg>
        <pc:spChg chg="add del">
          <ac:chgData name="General Director" userId="8527dae62a9b20f9" providerId="Windows Live" clId="Web-{32B360F0-EE5D-4F67-B389-A132DBA442F7}" dt="2022-01-09T03:41:10.025" v="875"/>
          <ac:spMkLst>
            <pc:docMk/>
            <pc:sldMk cId="204457176" sldId="260"/>
            <ac:spMk id="15" creationId="{2348ECDC-D455-4B71-90F6-2ECC12B7983B}"/>
          </ac:spMkLst>
        </pc:spChg>
        <pc:spChg chg="add">
          <ac:chgData name="General Director" userId="8527dae62a9b20f9" providerId="Windows Live" clId="Web-{32B360F0-EE5D-4F67-B389-A132DBA442F7}" dt="2022-01-09T03:41:10.025" v="875"/>
          <ac:spMkLst>
            <pc:docMk/>
            <pc:sldMk cId="204457176" sldId="260"/>
            <ac:spMk id="20" creationId="{8181FC64-B306-4821-98E2-780662EFC486}"/>
          </ac:spMkLst>
        </pc:spChg>
        <pc:spChg chg="add">
          <ac:chgData name="General Director" userId="8527dae62a9b20f9" providerId="Windows Live" clId="Web-{32B360F0-EE5D-4F67-B389-A132DBA442F7}" dt="2022-01-09T03:41:10.025" v="875"/>
          <ac:spMkLst>
            <pc:docMk/>
            <pc:sldMk cId="204457176" sldId="260"/>
            <ac:spMk id="22" creationId="{5871FC61-DD4E-47D4-81FD-8A7E7D12B371}"/>
          </ac:spMkLst>
        </pc:spChg>
        <pc:spChg chg="add">
          <ac:chgData name="General Director" userId="8527dae62a9b20f9" providerId="Windows Live" clId="Web-{32B360F0-EE5D-4F67-B389-A132DBA442F7}" dt="2022-01-09T03:41:10.025" v="875"/>
          <ac:spMkLst>
            <pc:docMk/>
            <pc:sldMk cId="204457176" sldId="260"/>
            <ac:spMk id="24" creationId="{8B598134-D292-43E6-9C55-117198046913}"/>
          </ac:spMkLst>
        </pc:spChg>
        <pc:spChg chg="add">
          <ac:chgData name="General Director" userId="8527dae62a9b20f9" providerId="Windows Live" clId="Web-{32B360F0-EE5D-4F67-B389-A132DBA442F7}" dt="2022-01-09T03:41:10.025" v="875"/>
          <ac:spMkLst>
            <pc:docMk/>
            <pc:sldMk cId="204457176" sldId="260"/>
            <ac:spMk id="26" creationId="{829A1E2C-5AC8-40FC-99E9-832069D39792}"/>
          </ac:spMkLst>
        </pc:spChg>
        <pc:picChg chg="add mod ord">
          <ac:chgData name="General Director" userId="8527dae62a9b20f9" providerId="Windows Live" clId="Web-{32B360F0-EE5D-4F67-B389-A132DBA442F7}" dt="2022-01-09T03:41:10.025" v="875"/>
          <ac:picMkLst>
            <pc:docMk/>
            <pc:sldMk cId="204457176" sldId="260"/>
            <ac:picMk id="4" creationId="{49BE9483-C259-4459-8CF3-4426D55F297E}"/>
          </ac:picMkLst>
        </pc:picChg>
      </pc:sldChg>
      <pc:sldChg chg="addSp modSp new mod setBg">
        <pc:chgData name="General Director" userId="8527dae62a9b20f9" providerId="Windows Live" clId="Web-{32B360F0-EE5D-4F67-B389-A132DBA442F7}" dt="2022-01-09T03:47:30.043" v="1059"/>
        <pc:sldMkLst>
          <pc:docMk/>
          <pc:sldMk cId="502223451" sldId="261"/>
        </pc:sldMkLst>
        <pc:spChg chg="mod">
          <ac:chgData name="General Director" userId="8527dae62a9b20f9" providerId="Windows Live" clId="Web-{32B360F0-EE5D-4F67-B389-A132DBA442F7}" dt="2022-01-09T03:47:30.043" v="1059"/>
          <ac:spMkLst>
            <pc:docMk/>
            <pc:sldMk cId="502223451" sldId="261"/>
            <ac:spMk id="2" creationId="{83808EB2-1137-4108-BE71-69A952E04FBA}"/>
          </ac:spMkLst>
        </pc:spChg>
        <pc:spChg chg="mod">
          <ac:chgData name="General Director" userId="8527dae62a9b20f9" providerId="Windows Live" clId="Web-{32B360F0-EE5D-4F67-B389-A132DBA442F7}" dt="2022-01-09T03:47:30.043" v="1059"/>
          <ac:spMkLst>
            <pc:docMk/>
            <pc:sldMk cId="502223451" sldId="261"/>
            <ac:spMk id="3" creationId="{9C968D37-70AC-4CEB-9B4D-125D36DB3FFC}"/>
          </ac:spMkLst>
        </pc:spChg>
        <pc:spChg chg="add">
          <ac:chgData name="General Director" userId="8527dae62a9b20f9" providerId="Windows Live" clId="Web-{32B360F0-EE5D-4F67-B389-A132DBA442F7}" dt="2022-01-09T03:47:30.043" v="1059"/>
          <ac:spMkLst>
            <pc:docMk/>
            <pc:sldMk cId="502223451" sldId="261"/>
            <ac:spMk id="9" creationId="{8181FC64-B306-4821-98E2-780662EFC486}"/>
          </ac:spMkLst>
        </pc:spChg>
        <pc:spChg chg="add">
          <ac:chgData name="General Director" userId="8527dae62a9b20f9" providerId="Windows Live" clId="Web-{32B360F0-EE5D-4F67-B389-A132DBA442F7}" dt="2022-01-09T03:47:30.043" v="1059"/>
          <ac:spMkLst>
            <pc:docMk/>
            <pc:sldMk cId="502223451" sldId="261"/>
            <ac:spMk id="11" creationId="{5871FC61-DD4E-47D4-81FD-8A7E7D12B371}"/>
          </ac:spMkLst>
        </pc:spChg>
        <pc:spChg chg="add">
          <ac:chgData name="General Director" userId="8527dae62a9b20f9" providerId="Windows Live" clId="Web-{32B360F0-EE5D-4F67-B389-A132DBA442F7}" dt="2022-01-09T03:47:30.043" v="1059"/>
          <ac:spMkLst>
            <pc:docMk/>
            <pc:sldMk cId="502223451" sldId="261"/>
            <ac:spMk id="13" creationId="{8B598134-D292-43E6-9C55-117198046913}"/>
          </ac:spMkLst>
        </pc:spChg>
        <pc:spChg chg="add">
          <ac:chgData name="General Director" userId="8527dae62a9b20f9" providerId="Windows Live" clId="Web-{32B360F0-EE5D-4F67-B389-A132DBA442F7}" dt="2022-01-09T03:47:30.043" v="1059"/>
          <ac:spMkLst>
            <pc:docMk/>
            <pc:sldMk cId="502223451" sldId="261"/>
            <ac:spMk id="15" creationId="{829A1E2C-5AC8-40FC-99E9-832069D39792}"/>
          </ac:spMkLst>
        </pc:spChg>
        <pc:picChg chg="add mod ord">
          <ac:chgData name="General Director" userId="8527dae62a9b20f9" providerId="Windows Live" clId="Web-{32B360F0-EE5D-4F67-B389-A132DBA442F7}" dt="2022-01-09T03:47:30.043" v="1059"/>
          <ac:picMkLst>
            <pc:docMk/>
            <pc:sldMk cId="502223451" sldId="261"/>
            <ac:picMk id="4" creationId="{EDCCC2F7-459B-4F84-B52A-43D46ABDCB01}"/>
          </ac:picMkLst>
        </pc:picChg>
      </pc:sldChg>
      <pc:sldChg chg="addSp delSp modSp new mod setBg">
        <pc:chgData name="General Director" userId="8527dae62a9b20f9" providerId="Windows Live" clId="Web-{32B360F0-EE5D-4F67-B389-A132DBA442F7}" dt="2022-01-09T04:02:52.375" v="1415" actId="20577"/>
        <pc:sldMkLst>
          <pc:docMk/>
          <pc:sldMk cId="3430641404" sldId="262"/>
        </pc:sldMkLst>
        <pc:spChg chg="mod ord">
          <ac:chgData name="General Director" userId="8527dae62a9b20f9" providerId="Windows Live" clId="Web-{32B360F0-EE5D-4F67-B389-A132DBA442F7}" dt="2022-01-09T03:51:50.997" v="1143" actId="20577"/>
          <ac:spMkLst>
            <pc:docMk/>
            <pc:sldMk cId="3430641404" sldId="262"/>
            <ac:spMk id="2" creationId="{C19539CC-2E75-4BCB-8711-1C7B8420E2A4}"/>
          </ac:spMkLst>
        </pc:spChg>
        <pc:spChg chg="del">
          <ac:chgData name="General Director" userId="8527dae62a9b20f9" providerId="Windows Live" clId="Web-{32B360F0-EE5D-4F67-B389-A132DBA442F7}" dt="2022-01-09T03:50:00.418" v="1111"/>
          <ac:spMkLst>
            <pc:docMk/>
            <pc:sldMk cId="3430641404" sldId="262"/>
            <ac:spMk id="3" creationId="{7FAF824C-DBB9-46AF-AD1E-0468656B698C}"/>
          </ac:spMkLst>
        </pc:spChg>
        <pc:spChg chg="add del">
          <ac:chgData name="General Director" userId="8527dae62a9b20f9" providerId="Windows Live" clId="Web-{32B360F0-EE5D-4F67-B389-A132DBA442F7}" dt="2022-01-09T03:50:23.418" v="1116"/>
          <ac:spMkLst>
            <pc:docMk/>
            <pc:sldMk cId="3430641404" sldId="262"/>
            <ac:spMk id="9" creationId="{9B0F7D69-D93C-4C38-A23D-76E000D691CD}"/>
          </ac:spMkLst>
        </pc:spChg>
        <pc:spChg chg="add del">
          <ac:chgData name="General Director" userId="8527dae62a9b20f9" providerId="Windows Live" clId="Web-{32B360F0-EE5D-4F67-B389-A132DBA442F7}" dt="2022-01-09T03:50:23.418" v="1116"/>
          <ac:spMkLst>
            <pc:docMk/>
            <pc:sldMk cId="3430641404" sldId="262"/>
            <ac:spMk id="11" creationId="{8CD419D4-EA9D-42D9-BF62-B07F0B7B672B}"/>
          </ac:spMkLst>
        </pc:spChg>
        <pc:spChg chg="add del">
          <ac:chgData name="General Director" userId="8527dae62a9b20f9" providerId="Windows Live" clId="Web-{32B360F0-EE5D-4F67-B389-A132DBA442F7}" dt="2022-01-09T03:50:23.418" v="1116"/>
          <ac:spMkLst>
            <pc:docMk/>
            <pc:sldMk cId="3430641404" sldId="262"/>
            <ac:spMk id="13" creationId="{1C6FEC9B-9608-4181-A9E5-A1B80E72021C}"/>
          </ac:spMkLst>
        </pc:spChg>
        <pc:spChg chg="add del">
          <ac:chgData name="General Director" userId="8527dae62a9b20f9" providerId="Windows Live" clId="Web-{32B360F0-EE5D-4F67-B389-A132DBA442F7}" dt="2022-01-09T03:50:23.418" v="1116"/>
          <ac:spMkLst>
            <pc:docMk/>
            <pc:sldMk cId="3430641404" sldId="262"/>
            <ac:spMk id="15" creationId="{AB1564ED-F26F-451D-97D6-A6EC3E83FD55}"/>
          </ac:spMkLst>
        </pc:spChg>
        <pc:spChg chg="add del">
          <ac:chgData name="General Director" userId="8527dae62a9b20f9" providerId="Windows Live" clId="Web-{32B360F0-EE5D-4F67-B389-A132DBA442F7}" dt="2022-01-09T03:50:23.418" v="1116"/>
          <ac:spMkLst>
            <pc:docMk/>
            <pc:sldMk cId="3430641404" sldId="262"/>
            <ac:spMk id="17" creationId="{0CA184B6-3482-4F43-87F0-BC765DCFD8A8}"/>
          </ac:spMkLst>
        </pc:spChg>
        <pc:spChg chg="add del">
          <ac:chgData name="General Director" userId="8527dae62a9b20f9" providerId="Windows Live" clId="Web-{32B360F0-EE5D-4F67-B389-A132DBA442F7}" dt="2022-01-09T03:50:23.418" v="1116"/>
          <ac:spMkLst>
            <pc:docMk/>
            <pc:sldMk cId="3430641404" sldId="262"/>
            <ac:spMk id="19" creationId="{6C869923-8380-4244-9548-802C330638A0}"/>
          </ac:spMkLst>
        </pc:spChg>
        <pc:spChg chg="add del">
          <ac:chgData name="General Director" userId="8527dae62a9b20f9" providerId="Windows Live" clId="Web-{32B360F0-EE5D-4F67-B389-A132DBA442F7}" dt="2022-01-09T03:50:23.418" v="1116"/>
          <ac:spMkLst>
            <pc:docMk/>
            <pc:sldMk cId="3430641404" sldId="262"/>
            <ac:spMk id="21" creationId="{C06255F2-BC67-4DDE-B34E-AC4BA21838CC}"/>
          </ac:spMkLst>
        </pc:spChg>
        <pc:spChg chg="add del">
          <ac:chgData name="General Director" userId="8527dae62a9b20f9" providerId="Windows Live" clId="Web-{32B360F0-EE5D-4F67-B389-A132DBA442F7}" dt="2022-01-09T03:50:23.418" v="1116"/>
          <ac:spMkLst>
            <pc:docMk/>
            <pc:sldMk cId="3430641404" sldId="262"/>
            <ac:spMk id="23" creationId="{55169443-FCCD-4C0A-8C69-18CD3FA0968D}"/>
          </ac:spMkLst>
        </pc:spChg>
        <pc:spChg chg="add del">
          <ac:chgData name="General Director" userId="8527dae62a9b20f9" providerId="Windows Live" clId="Web-{32B360F0-EE5D-4F67-B389-A132DBA442F7}" dt="2022-01-09T03:50:23.418" v="1116"/>
          <ac:spMkLst>
            <pc:docMk/>
            <pc:sldMk cId="3430641404" sldId="262"/>
            <ac:spMk id="25" creationId="{E217F32C-75AA-4B97-ADFB-5E2C3C7ECBCF}"/>
          </ac:spMkLst>
        </pc:spChg>
        <pc:spChg chg="add del">
          <ac:chgData name="General Director" userId="8527dae62a9b20f9" providerId="Windows Live" clId="Web-{32B360F0-EE5D-4F67-B389-A132DBA442F7}" dt="2022-01-09T03:50:23.418" v="1116"/>
          <ac:spMkLst>
            <pc:docMk/>
            <pc:sldMk cId="3430641404" sldId="262"/>
            <ac:spMk id="27" creationId="{4D76AAEA-AF3A-4616-9F99-E9AA131A51F5}"/>
          </ac:spMkLst>
        </pc:spChg>
        <pc:spChg chg="add del">
          <ac:chgData name="General Director" userId="8527dae62a9b20f9" providerId="Windows Live" clId="Web-{32B360F0-EE5D-4F67-B389-A132DBA442F7}" dt="2022-01-09T03:50:38.028" v="1118"/>
          <ac:spMkLst>
            <pc:docMk/>
            <pc:sldMk cId="3430641404" sldId="262"/>
            <ac:spMk id="29" creationId="{8181FC64-B306-4821-98E2-780662EFC486}"/>
          </ac:spMkLst>
        </pc:spChg>
        <pc:spChg chg="add mod">
          <ac:chgData name="General Director" userId="8527dae62a9b20f9" providerId="Windows Live" clId="Web-{32B360F0-EE5D-4F67-B389-A132DBA442F7}" dt="2022-01-09T04:02:52.375" v="1415" actId="20577"/>
          <ac:spMkLst>
            <pc:docMk/>
            <pc:sldMk cId="3430641404" sldId="262"/>
            <ac:spMk id="30" creationId="{CCF9644F-1589-4938-9DAB-4272B49A6901}"/>
          </ac:spMkLst>
        </pc:spChg>
        <pc:spChg chg="add del">
          <ac:chgData name="General Director" userId="8527dae62a9b20f9" providerId="Windows Live" clId="Web-{32B360F0-EE5D-4F67-B389-A132DBA442F7}" dt="2022-01-09T03:50:23.388" v="1115"/>
          <ac:spMkLst>
            <pc:docMk/>
            <pc:sldMk cId="3430641404" sldId="262"/>
            <ac:spMk id="31" creationId="{DEE38EBA-B5B8-4A4F-AACD-0DA48EACEABE}"/>
          </ac:spMkLst>
        </pc:spChg>
        <pc:spChg chg="add del">
          <ac:chgData name="General Director" userId="8527dae62a9b20f9" providerId="Windows Live" clId="Web-{32B360F0-EE5D-4F67-B389-A132DBA442F7}" dt="2022-01-09T03:50:38.028" v="1118"/>
          <ac:spMkLst>
            <pc:docMk/>
            <pc:sldMk cId="3430641404" sldId="262"/>
            <ac:spMk id="32" creationId="{5871FC61-DD4E-47D4-81FD-8A7E7D12B371}"/>
          </ac:spMkLst>
        </pc:spChg>
        <pc:spChg chg="add del">
          <ac:chgData name="General Director" userId="8527dae62a9b20f9" providerId="Windows Live" clId="Web-{32B360F0-EE5D-4F67-B389-A132DBA442F7}" dt="2022-01-09T03:50:38.028" v="1118"/>
          <ac:spMkLst>
            <pc:docMk/>
            <pc:sldMk cId="3430641404" sldId="262"/>
            <ac:spMk id="33" creationId="{829A1E2C-5AC8-40FC-99E9-832069D39792}"/>
          </ac:spMkLst>
        </pc:spChg>
        <pc:spChg chg="add del">
          <ac:chgData name="General Director" userId="8527dae62a9b20f9" providerId="Windows Live" clId="Web-{32B360F0-EE5D-4F67-B389-A132DBA442F7}" dt="2022-01-09T03:50:23.388" v="1115"/>
          <ac:spMkLst>
            <pc:docMk/>
            <pc:sldMk cId="3430641404" sldId="262"/>
            <ac:spMk id="34" creationId="{8181FC64-B306-4821-98E2-780662EFC486}"/>
          </ac:spMkLst>
        </pc:spChg>
        <pc:spChg chg="add del">
          <ac:chgData name="General Director" userId="8527dae62a9b20f9" providerId="Windows Live" clId="Web-{32B360F0-EE5D-4F67-B389-A132DBA442F7}" dt="2022-01-09T03:50:38.028" v="1118"/>
          <ac:spMkLst>
            <pc:docMk/>
            <pc:sldMk cId="3430641404" sldId="262"/>
            <ac:spMk id="35" creationId="{55C54A75-E44A-4147-B9D0-FF46CFD31612}"/>
          </ac:spMkLst>
        </pc:spChg>
        <pc:spChg chg="add del">
          <ac:chgData name="General Director" userId="8527dae62a9b20f9" providerId="Windows Live" clId="Web-{32B360F0-EE5D-4F67-B389-A132DBA442F7}" dt="2022-01-09T03:50:23.388" v="1115"/>
          <ac:spMkLst>
            <pc:docMk/>
            <pc:sldMk cId="3430641404" sldId="262"/>
            <ac:spMk id="36" creationId="{5871FC61-DD4E-47D4-81FD-8A7E7D12B371}"/>
          </ac:spMkLst>
        </pc:spChg>
        <pc:spChg chg="add">
          <ac:chgData name="General Director" userId="8527dae62a9b20f9" providerId="Windows Live" clId="Web-{32B360F0-EE5D-4F67-B389-A132DBA442F7}" dt="2022-01-09T03:50:38.028" v="1118"/>
          <ac:spMkLst>
            <pc:docMk/>
            <pc:sldMk cId="3430641404" sldId="262"/>
            <ac:spMk id="37" creationId="{8181FC64-B306-4821-98E2-780662EFC486}"/>
          </ac:spMkLst>
        </pc:spChg>
        <pc:spChg chg="add del">
          <ac:chgData name="General Director" userId="8527dae62a9b20f9" providerId="Windows Live" clId="Web-{32B360F0-EE5D-4F67-B389-A132DBA442F7}" dt="2022-01-09T03:50:23.388" v="1115"/>
          <ac:spMkLst>
            <pc:docMk/>
            <pc:sldMk cId="3430641404" sldId="262"/>
            <ac:spMk id="38" creationId="{8B598134-D292-43E6-9C55-117198046913}"/>
          </ac:spMkLst>
        </pc:spChg>
        <pc:spChg chg="add del">
          <ac:chgData name="General Director" userId="8527dae62a9b20f9" providerId="Windows Live" clId="Web-{32B360F0-EE5D-4F67-B389-A132DBA442F7}" dt="2022-01-09T03:50:23.388" v="1115"/>
          <ac:spMkLst>
            <pc:docMk/>
            <pc:sldMk cId="3430641404" sldId="262"/>
            <ac:spMk id="40" creationId="{829A1E2C-5AC8-40FC-99E9-832069D39792}"/>
          </ac:spMkLst>
        </pc:spChg>
        <pc:spChg chg="add">
          <ac:chgData name="General Director" userId="8527dae62a9b20f9" providerId="Windows Live" clId="Web-{32B360F0-EE5D-4F67-B389-A132DBA442F7}" dt="2022-01-09T03:50:38.028" v="1118"/>
          <ac:spMkLst>
            <pc:docMk/>
            <pc:sldMk cId="3430641404" sldId="262"/>
            <ac:spMk id="42" creationId="{5871FC61-DD4E-47D4-81FD-8A7E7D12B371}"/>
          </ac:spMkLst>
        </pc:spChg>
        <pc:spChg chg="add">
          <ac:chgData name="General Director" userId="8527dae62a9b20f9" providerId="Windows Live" clId="Web-{32B360F0-EE5D-4F67-B389-A132DBA442F7}" dt="2022-01-09T03:50:38.028" v="1118"/>
          <ac:spMkLst>
            <pc:docMk/>
            <pc:sldMk cId="3430641404" sldId="262"/>
            <ac:spMk id="44" creationId="{8B598134-D292-43E6-9C55-117198046913}"/>
          </ac:spMkLst>
        </pc:spChg>
        <pc:spChg chg="add">
          <ac:chgData name="General Director" userId="8527dae62a9b20f9" providerId="Windows Live" clId="Web-{32B360F0-EE5D-4F67-B389-A132DBA442F7}" dt="2022-01-09T03:50:38.028" v="1118"/>
          <ac:spMkLst>
            <pc:docMk/>
            <pc:sldMk cId="3430641404" sldId="262"/>
            <ac:spMk id="46" creationId="{829A1E2C-5AC8-40FC-99E9-832069D39792}"/>
          </ac:spMkLst>
        </pc:spChg>
        <pc:picChg chg="add mod ord">
          <ac:chgData name="General Director" userId="8527dae62a9b20f9" providerId="Windows Live" clId="Web-{32B360F0-EE5D-4F67-B389-A132DBA442F7}" dt="2022-01-09T03:50:38.028" v="1118"/>
          <ac:picMkLst>
            <pc:docMk/>
            <pc:sldMk cId="3430641404" sldId="262"/>
            <ac:picMk id="4" creationId="{65C1360A-07A9-47DA-9C2A-1D1BD12690C0}"/>
          </ac:picMkLst>
        </pc:picChg>
      </pc:sldChg>
      <pc:sldChg chg="addSp modSp new mod setBg">
        <pc:chgData name="General Director" userId="8527dae62a9b20f9" providerId="Windows Live" clId="Web-{32B360F0-EE5D-4F67-B389-A132DBA442F7}" dt="2022-01-09T04:01:47.327" v="1407"/>
        <pc:sldMkLst>
          <pc:docMk/>
          <pc:sldMk cId="28284251" sldId="263"/>
        </pc:sldMkLst>
        <pc:spChg chg="mod">
          <ac:chgData name="General Director" userId="8527dae62a9b20f9" providerId="Windows Live" clId="Web-{32B360F0-EE5D-4F67-B389-A132DBA442F7}" dt="2022-01-09T04:01:47.327" v="1407"/>
          <ac:spMkLst>
            <pc:docMk/>
            <pc:sldMk cId="28284251" sldId="263"/>
            <ac:spMk id="2" creationId="{F50CB5F4-83C3-424A-8B93-857730FED73C}"/>
          </ac:spMkLst>
        </pc:spChg>
        <pc:spChg chg="mod">
          <ac:chgData name="General Director" userId="8527dae62a9b20f9" providerId="Windows Live" clId="Web-{32B360F0-EE5D-4F67-B389-A132DBA442F7}" dt="2022-01-09T04:01:47.327" v="1407"/>
          <ac:spMkLst>
            <pc:docMk/>
            <pc:sldMk cId="28284251" sldId="263"/>
            <ac:spMk id="3" creationId="{B78A373F-A8AF-4386-9EA1-34504A2F38B8}"/>
          </ac:spMkLst>
        </pc:spChg>
        <pc:spChg chg="add">
          <ac:chgData name="General Director" userId="8527dae62a9b20f9" providerId="Windows Live" clId="Web-{32B360F0-EE5D-4F67-B389-A132DBA442F7}" dt="2022-01-09T04:01:47.327" v="1407"/>
          <ac:spMkLst>
            <pc:docMk/>
            <pc:sldMk cId="28284251" sldId="263"/>
            <ac:spMk id="9" creationId="{3D5FBB81-B61B-416A-8F5D-A8DDF62530F1}"/>
          </ac:spMkLst>
        </pc:spChg>
        <pc:spChg chg="add">
          <ac:chgData name="General Director" userId="8527dae62a9b20f9" providerId="Windows Live" clId="Web-{32B360F0-EE5D-4F67-B389-A132DBA442F7}" dt="2022-01-09T04:01:47.327" v="1407"/>
          <ac:spMkLst>
            <pc:docMk/>
            <pc:sldMk cId="28284251" sldId="263"/>
            <ac:spMk id="11" creationId="{40C0D7D4-D83D-4C58-87D1-955F0A9173D7}"/>
          </ac:spMkLst>
        </pc:spChg>
        <pc:spChg chg="add">
          <ac:chgData name="General Director" userId="8527dae62a9b20f9" providerId="Windows Live" clId="Web-{32B360F0-EE5D-4F67-B389-A132DBA442F7}" dt="2022-01-09T04:01:47.327" v="1407"/>
          <ac:spMkLst>
            <pc:docMk/>
            <pc:sldMk cId="28284251" sldId="263"/>
            <ac:spMk id="13" creationId="{0BA56A81-C9DD-4EBA-9E13-32FFB51CFD45}"/>
          </ac:spMkLst>
        </pc:spChg>
        <pc:spChg chg="add">
          <ac:chgData name="General Director" userId="8527dae62a9b20f9" providerId="Windows Live" clId="Web-{32B360F0-EE5D-4F67-B389-A132DBA442F7}" dt="2022-01-09T04:01:47.327" v="1407"/>
          <ac:spMkLst>
            <pc:docMk/>
            <pc:sldMk cId="28284251" sldId="263"/>
            <ac:spMk id="15" creationId="{15F9A324-404E-4C5D-AFF0-C5D0D84182B0}"/>
          </ac:spMkLst>
        </pc:spChg>
        <pc:picChg chg="add mod ord">
          <ac:chgData name="General Director" userId="8527dae62a9b20f9" providerId="Windows Live" clId="Web-{32B360F0-EE5D-4F67-B389-A132DBA442F7}" dt="2022-01-09T04:01:47.327" v="1407"/>
          <ac:picMkLst>
            <pc:docMk/>
            <pc:sldMk cId="28284251" sldId="263"/>
            <ac:picMk id="4" creationId="{1719C9FF-E84D-41C3-B3EC-D6283777171E}"/>
          </ac:picMkLst>
        </pc:picChg>
      </pc:sldChg>
      <pc:sldChg chg="addSp modSp new">
        <pc:chgData name="General Director" userId="8527dae62a9b20f9" providerId="Windows Live" clId="Web-{32B360F0-EE5D-4F67-B389-A132DBA442F7}" dt="2022-01-09T04:07:47.766" v="1650" actId="1076"/>
        <pc:sldMkLst>
          <pc:docMk/>
          <pc:sldMk cId="2281767601" sldId="264"/>
        </pc:sldMkLst>
        <pc:spChg chg="mod">
          <ac:chgData name="General Director" userId="8527dae62a9b20f9" providerId="Windows Live" clId="Web-{32B360F0-EE5D-4F67-B389-A132DBA442F7}" dt="2022-01-09T04:07:34.751" v="1648" actId="20577"/>
          <ac:spMkLst>
            <pc:docMk/>
            <pc:sldMk cId="2281767601" sldId="264"/>
            <ac:spMk id="2" creationId="{564AA093-446F-4D73-B023-65A792D5491B}"/>
          </ac:spMkLst>
        </pc:spChg>
        <pc:spChg chg="mod">
          <ac:chgData name="General Director" userId="8527dae62a9b20f9" providerId="Windows Live" clId="Web-{32B360F0-EE5D-4F67-B389-A132DBA442F7}" dt="2022-01-09T04:06:31.188" v="1635" actId="20577"/>
          <ac:spMkLst>
            <pc:docMk/>
            <pc:sldMk cId="2281767601" sldId="264"/>
            <ac:spMk id="3" creationId="{2B745249-2C8D-4D5B-BF91-23452B138393}"/>
          </ac:spMkLst>
        </pc:spChg>
        <pc:picChg chg="add mod">
          <ac:chgData name="General Director" userId="8527dae62a9b20f9" providerId="Windows Live" clId="Web-{32B360F0-EE5D-4F67-B389-A132DBA442F7}" dt="2022-01-09T04:07:47.766" v="1650" actId="1076"/>
          <ac:picMkLst>
            <pc:docMk/>
            <pc:sldMk cId="2281767601" sldId="264"/>
            <ac:picMk id="4" creationId="{50B60F1C-65F0-47E9-B4EF-39F11595D221}"/>
          </ac:picMkLst>
        </pc:picChg>
      </pc:sldChg>
      <pc:sldChg chg="addSp modSp new mod setBg">
        <pc:chgData name="General Director" userId="8527dae62a9b20f9" providerId="Windows Live" clId="Web-{32B360F0-EE5D-4F67-B389-A132DBA442F7}" dt="2022-01-09T04:11:53.596" v="1739" actId="20577"/>
        <pc:sldMkLst>
          <pc:docMk/>
          <pc:sldMk cId="299018415" sldId="265"/>
        </pc:sldMkLst>
        <pc:spChg chg="mod">
          <ac:chgData name="General Director" userId="8527dae62a9b20f9" providerId="Windows Live" clId="Web-{32B360F0-EE5D-4F67-B389-A132DBA442F7}" dt="2022-01-09T04:11:53.596" v="1739" actId="20577"/>
          <ac:spMkLst>
            <pc:docMk/>
            <pc:sldMk cId="299018415" sldId="265"/>
            <ac:spMk id="2" creationId="{32639780-D65B-4347-9B9F-9947DDD47110}"/>
          </ac:spMkLst>
        </pc:spChg>
        <pc:spChg chg="mod">
          <ac:chgData name="General Director" userId="8527dae62a9b20f9" providerId="Windows Live" clId="Web-{32B360F0-EE5D-4F67-B389-A132DBA442F7}" dt="2022-01-09T04:11:29.736" v="1737"/>
          <ac:spMkLst>
            <pc:docMk/>
            <pc:sldMk cId="299018415" sldId="265"/>
            <ac:spMk id="3" creationId="{6AD48F08-23DB-4001-BE50-E672BC4D5423}"/>
          </ac:spMkLst>
        </pc:spChg>
        <pc:spChg chg="add">
          <ac:chgData name="General Director" userId="8527dae62a9b20f9" providerId="Windows Live" clId="Web-{32B360F0-EE5D-4F67-B389-A132DBA442F7}" dt="2022-01-09T04:11:29.736" v="1737"/>
          <ac:spMkLst>
            <pc:docMk/>
            <pc:sldMk cId="299018415" sldId="265"/>
            <ac:spMk id="9" creationId="{9B0F7D69-D93C-4C38-A23D-76E000D691CD}"/>
          </ac:spMkLst>
        </pc:spChg>
        <pc:spChg chg="add">
          <ac:chgData name="General Director" userId="8527dae62a9b20f9" providerId="Windows Live" clId="Web-{32B360F0-EE5D-4F67-B389-A132DBA442F7}" dt="2022-01-09T04:11:29.736" v="1737"/>
          <ac:spMkLst>
            <pc:docMk/>
            <pc:sldMk cId="299018415" sldId="265"/>
            <ac:spMk id="11" creationId="{8CD419D4-EA9D-42D9-BF62-B07F0B7B672B}"/>
          </ac:spMkLst>
        </pc:spChg>
        <pc:spChg chg="add">
          <ac:chgData name="General Director" userId="8527dae62a9b20f9" providerId="Windows Live" clId="Web-{32B360F0-EE5D-4F67-B389-A132DBA442F7}" dt="2022-01-09T04:11:29.736" v="1737"/>
          <ac:spMkLst>
            <pc:docMk/>
            <pc:sldMk cId="299018415" sldId="265"/>
            <ac:spMk id="13" creationId="{1C6FEC9B-9608-4181-A9E5-A1B80E72021C}"/>
          </ac:spMkLst>
        </pc:spChg>
        <pc:spChg chg="add">
          <ac:chgData name="General Director" userId="8527dae62a9b20f9" providerId="Windows Live" clId="Web-{32B360F0-EE5D-4F67-B389-A132DBA442F7}" dt="2022-01-09T04:11:29.736" v="1737"/>
          <ac:spMkLst>
            <pc:docMk/>
            <pc:sldMk cId="299018415" sldId="265"/>
            <ac:spMk id="15" creationId="{AB1564ED-F26F-451D-97D6-A6EC3E83FD55}"/>
          </ac:spMkLst>
        </pc:spChg>
        <pc:spChg chg="add">
          <ac:chgData name="General Director" userId="8527dae62a9b20f9" providerId="Windows Live" clId="Web-{32B360F0-EE5D-4F67-B389-A132DBA442F7}" dt="2022-01-09T04:11:29.736" v="1737"/>
          <ac:spMkLst>
            <pc:docMk/>
            <pc:sldMk cId="299018415" sldId="265"/>
            <ac:spMk id="17" creationId="{0CA184B6-3482-4F43-87F0-BC765DCFD8A8}"/>
          </ac:spMkLst>
        </pc:spChg>
        <pc:spChg chg="add">
          <ac:chgData name="General Director" userId="8527dae62a9b20f9" providerId="Windows Live" clId="Web-{32B360F0-EE5D-4F67-B389-A132DBA442F7}" dt="2022-01-09T04:11:29.736" v="1737"/>
          <ac:spMkLst>
            <pc:docMk/>
            <pc:sldMk cId="299018415" sldId="265"/>
            <ac:spMk id="19" creationId="{6C869923-8380-4244-9548-802C330638A0}"/>
          </ac:spMkLst>
        </pc:spChg>
        <pc:spChg chg="add">
          <ac:chgData name="General Director" userId="8527dae62a9b20f9" providerId="Windows Live" clId="Web-{32B360F0-EE5D-4F67-B389-A132DBA442F7}" dt="2022-01-09T04:11:29.736" v="1737"/>
          <ac:spMkLst>
            <pc:docMk/>
            <pc:sldMk cId="299018415" sldId="265"/>
            <ac:spMk id="21" creationId="{C06255F2-BC67-4DDE-B34E-AC4BA21838CC}"/>
          </ac:spMkLst>
        </pc:spChg>
        <pc:spChg chg="add">
          <ac:chgData name="General Director" userId="8527dae62a9b20f9" providerId="Windows Live" clId="Web-{32B360F0-EE5D-4F67-B389-A132DBA442F7}" dt="2022-01-09T04:11:29.736" v="1737"/>
          <ac:spMkLst>
            <pc:docMk/>
            <pc:sldMk cId="299018415" sldId="265"/>
            <ac:spMk id="23" creationId="{55169443-FCCD-4C0A-8C69-18CD3FA0968D}"/>
          </ac:spMkLst>
        </pc:spChg>
        <pc:spChg chg="add">
          <ac:chgData name="General Director" userId="8527dae62a9b20f9" providerId="Windows Live" clId="Web-{32B360F0-EE5D-4F67-B389-A132DBA442F7}" dt="2022-01-09T04:11:29.736" v="1737"/>
          <ac:spMkLst>
            <pc:docMk/>
            <pc:sldMk cId="299018415" sldId="265"/>
            <ac:spMk id="25" creationId="{E217F32C-75AA-4B97-ADFB-5E2C3C7ECBCF}"/>
          </ac:spMkLst>
        </pc:spChg>
        <pc:spChg chg="add">
          <ac:chgData name="General Director" userId="8527dae62a9b20f9" providerId="Windows Live" clId="Web-{32B360F0-EE5D-4F67-B389-A132DBA442F7}" dt="2022-01-09T04:11:29.736" v="1737"/>
          <ac:spMkLst>
            <pc:docMk/>
            <pc:sldMk cId="299018415" sldId="265"/>
            <ac:spMk id="27" creationId="{4D76AAEA-AF3A-4616-9F99-E9AA131A51F5}"/>
          </ac:spMkLst>
        </pc:spChg>
        <pc:picChg chg="add mod ord">
          <ac:chgData name="General Director" userId="8527dae62a9b20f9" providerId="Windows Live" clId="Web-{32B360F0-EE5D-4F67-B389-A132DBA442F7}" dt="2022-01-09T04:11:29.736" v="1737"/>
          <ac:picMkLst>
            <pc:docMk/>
            <pc:sldMk cId="299018415" sldId="265"/>
            <ac:picMk id="4" creationId="{4954BBD9-FAA6-4BD0-A54A-A17CC135B8A9}"/>
          </ac:picMkLst>
        </pc:picChg>
      </pc:sldChg>
      <pc:sldMasterChg chg="del delSldLayout">
        <pc:chgData name="General Director" userId="8527dae62a9b20f9" providerId="Windows Live" clId="Web-{32B360F0-EE5D-4F67-B389-A132DBA442F7}" dt="2022-01-09T03:16:21.285" v="2"/>
        <pc:sldMasterMkLst>
          <pc:docMk/>
          <pc:sldMasterMk cId="3154979492" sldId="2147483648"/>
        </pc:sldMasterMkLst>
        <pc:sldLayoutChg chg="del">
          <pc:chgData name="General Director" userId="8527dae62a9b20f9" providerId="Windows Live" clId="Web-{32B360F0-EE5D-4F67-B389-A132DBA442F7}" dt="2022-01-09T03:16:21.285" v="2"/>
          <pc:sldLayoutMkLst>
            <pc:docMk/>
            <pc:sldMasterMk cId="3154979492" sldId="2147483648"/>
            <pc:sldLayoutMk cId="161079921" sldId="2147483649"/>
          </pc:sldLayoutMkLst>
        </pc:sldLayoutChg>
        <pc:sldLayoutChg chg="del">
          <pc:chgData name="General Director" userId="8527dae62a9b20f9" providerId="Windows Live" clId="Web-{32B360F0-EE5D-4F67-B389-A132DBA442F7}" dt="2022-01-09T03:16:21.285" v="2"/>
          <pc:sldLayoutMkLst>
            <pc:docMk/>
            <pc:sldMasterMk cId="3154979492" sldId="2147483648"/>
            <pc:sldLayoutMk cId="2703711724" sldId="2147483650"/>
          </pc:sldLayoutMkLst>
        </pc:sldLayoutChg>
        <pc:sldLayoutChg chg="del">
          <pc:chgData name="General Director" userId="8527dae62a9b20f9" providerId="Windows Live" clId="Web-{32B360F0-EE5D-4F67-B389-A132DBA442F7}" dt="2022-01-09T03:16:21.285" v="2"/>
          <pc:sldLayoutMkLst>
            <pc:docMk/>
            <pc:sldMasterMk cId="3154979492" sldId="2147483648"/>
            <pc:sldLayoutMk cId="4076369896" sldId="2147483651"/>
          </pc:sldLayoutMkLst>
        </pc:sldLayoutChg>
        <pc:sldLayoutChg chg="del">
          <pc:chgData name="General Director" userId="8527dae62a9b20f9" providerId="Windows Live" clId="Web-{32B360F0-EE5D-4F67-B389-A132DBA442F7}" dt="2022-01-09T03:16:21.285" v="2"/>
          <pc:sldLayoutMkLst>
            <pc:docMk/>
            <pc:sldMasterMk cId="3154979492" sldId="2147483648"/>
            <pc:sldLayoutMk cId="2625762208" sldId="2147483652"/>
          </pc:sldLayoutMkLst>
        </pc:sldLayoutChg>
        <pc:sldLayoutChg chg="del">
          <pc:chgData name="General Director" userId="8527dae62a9b20f9" providerId="Windows Live" clId="Web-{32B360F0-EE5D-4F67-B389-A132DBA442F7}" dt="2022-01-09T03:16:21.285" v="2"/>
          <pc:sldLayoutMkLst>
            <pc:docMk/>
            <pc:sldMasterMk cId="3154979492" sldId="2147483648"/>
            <pc:sldLayoutMk cId="188002762" sldId="2147483653"/>
          </pc:sldLayoutMkLst>
        </pc:sldLayoutChg>
        <pc:sldLayoutChg chg="del">
          <pc:chgData name="General Director" userId="8527dae62a9b20f9" providerId="Windows Live" clId="Web-{32B360F0-EE5D-4F67-B389-A132DBA442F7}" dt="2022-01-09T03:16:21.285" v="2"/>
          <pc:sldLayoutMkLst>
            <pc:docMk/>
            <pc:sldMasterMk cId="3154979492" sldId="2147483648"/>
            <pc:sldLayoutMk cId="2295335545" sldId="2147483654"/>
          </pc:sldLayoutMkLst>
        </pc:sldLayoutChg>
        <pc:sldLayoutChg chg="del">
          <pc:chgData name="General Director" userId="8527dae62a9b20f9" providerId="Windows Live" clId="Web-{32B360F0-EE5D-4F67-B389-A132DBA442F7}" dt="2022-01-09T03:16:21.285" v="2"/>
          <pc:sldLayoutMkLst>
            <pc:docMk/>
            <pc:sldMasterMk cId="3154979492" sldId="2147483648"/>
            <pc:sldLayoutMk cId="1988754143" sldId="2147483655"/>
          </pc:sldLayoutMkLst>
        </pc:sldLayoutChg>
        <pc:sldLayoutChg chg="del">
          <pc:chgData name="General Director" userId="8527dae62a9b20f9" providerId="Windows Live" clId="Web-{32B360F0-EE5D-4F67-B389-A132DBA442F7}" dt="2022-01-09T03:16:21.285" v="2"/>
          <pc:sldLayoutMkLst>
            <pc:docMk/>
            <pc:sldMasterMk cId="3154979492" sldId="2147483648"/>
            <pc:sldLayoutMk cId="3665695281" sldId="2147483656"/>
          </pc:sldLayoutMkLst>
        </pc:sldLayoutChg>
        <pc:sldLayoutChg chg="del">
          <pc:chgData name="General Director" userId="8527dae62a9b20f9" providerId="Windows Live" clId="Web-{32B360F0-EE5D-4F67-B389-A132DBA442F7}" dt="2022-01-09T03:16:21.285" v="2"/>
          <pc:sldLayoutMkLst>
            <pc:docMk/>
            <pc:sldMasterMk cId="3154979492" sldId="2147483648"/>
            <pc:sldLayoutMk cId="2134169247" sldId="2147483657"/>
          </pc:sldLayoutMkLst>
        </pc:sldLayoutChg>
        <pc:sldLayoutChg chg="del">
          <pc:chgData name="General Director" userId="8527dae62a9b20f9" providerId="Windows Live" clId="Web-{32B360F0-EE5D-4F67-B389-A132DBA442F7}" dt="2022-01-09T03:16:21.285" v="2"/>
          <pc:sldLayoutMkLst>
            <pc:docMk/>
            <pc:sldMasterMk cId="3154979492" sldId="2147483648"/>
            <pc:sldLayoutMk cId="2065727480" sldId="2147483658"/>
          </pc:sldLayoutMkLst>
        </pc:sldLayoutChg>
        <pc:sldLayoutChg chg="del">
          <pc:chgData name="General Director" userId="8527dae62a9b20f9" providerId="Windows Live" clId="Web-{32B360F0-EE5D-4F67-B389-A132DBA442F7}" dt="2022-01-09T03:16:21.285" v="2"/>
          <pc:sldLayoutMkLst>
            <pc:docMk/>
            <pc:sldMasterMk cId="3154979492" sldId="2147483648"/>
            <pc:sldLayoutMk cId="812261758" sldId="2147483659"/>
          </pc:sldLayoutMkLst>
        </pc:sldLayoutChg>
      </pc:sldMasterChg>
      <pc:sldMasterChg chg="add addSldLayout">
        <pc:chgData name="General Director" userId="8527dae62a9b20f9" providerId="Windows Live" clId="Web-{32B360F0-EE5D-4F67-B389-A132DBA442F7}" dt="2022-01-09T03:16:21.285" v="2"/>
        <pc:sldMasterMkLst>
          <pc:docMk/>
          <pc:sldMasterMk cId="3441884960" sldId="2147483712"/>
        </pc:sldMasterMkLst>
        <pc:sldLayoutChg chg="add">
          <pc:chgData name="General Director" userId="8527dae62a9b20f9" providerId="Windows Live" clId="Web-{32B360F0-EE5D-4F67-B389-A132DBA442F7}" dt="2022-01-09T03:16:21.285" v="2"/>
          <pc:sldLayoutMkLst>
            <pc:docMk/>
            <pc:sldMasterMk cId="3441884960" sldId="2147483712"/>
            <pc:sldLayoutMk cId="3163614686" sldId="2147483701"/>
          </pc:sldLayoutMkLst>
        </pc:sldLayoutChg>
        <pc:sldLayoutChg chg="add">
          <pc:chgData name="General Director" userId="8527dae62a9b20f9" providerId="Windows Live" clId="Web-{32B360F0-EE5D-4F67-B389-A132DBA442F7}" dt="2022-01-09T03:16:21.285" v="2"/>
          <pc:sldLayoutMkLst>
            <pc:docMk/>
            <pc:sldMasterMk cId="3441884960" sldId="2147483712"/>
            <pc:sldLayoutMk cId="2366175994" sldId="2147483702"/>
          </pc:sldLayoutMkLst>
        </pc:sldLayoutChg>
        <pc:sldLayoutChg chg="add">
          <pc:chgData name="General Director" userId="8527dae62a9b20f9" providerId="Windows Live" clId="Web-{32B360F0-EE5D-4F67-B389-A132DBA442F7}" dt="2022-01-09T03:16:21.285" v="2"/>
          <pc:sldLayoutMkLst>
            <pc:docMk/>
            <pc:sldMasterMk cId="3441884960" sldId="2147483712"/>
            <pc:sldLayoutMk cId="2916742967" sldId="2147483703"/>
          </pc:sldLayoutMkLst>
        </pc:sldLayoutChg>
        <pc:sldLayoutChg chg="add">
          <pc:chgData name="General Director" userId="8527dae62a9b20f9" providerId="Windows Live" clId="Web-{32B360F0-EE5D-4F67-B389-A132DBA442F7}" dt="2022-01-09T03:16:21.285" v="2"/>
          <pc:sldLayoutMkLst>
            <pc:docMk/>
            <pc:sldMasterMk cId="3441884960" sldId="2147483712"/>
            <pc:sldLayoutMk cId="1364501922" sldId="2147483704"/>
          </pc:sldLayoutMkLst>
        </pc:sldLayoutChg>
        <pc:sldLayoutChg chg="add">
          <pc:chgData name="General Director" userId="8527dae62a9b20f9" providerId="Windows Live" clId="Web-{32B360F0-EE5D-4F67-B389-A132DBA442F7}" dt="2022-01-09T03:16:21.285" v="2"/>
          <pc:sldLayoutMkLst>
            <pc:docMk/>
            <pc:sldMasterMk cId="3441884960" sldId="2147483712"/>
            <pc:sldLayoutMk cId="1557092052" sldId="2147483705"/>
          </pc:sldLayoutMkLst>
        </pc:sldLayoutChg>
        <pc:sldLayoutChg chg="add">
          <pc:chgData name="General Director" userId="8527dae62a9b20f9" providerId="Windows Live" clId="Web-{32B360F0-EE5D-4F67-B389-A132DBA442F7}" dt="2022-01-09T03:16:21.285" v="2"/>
          <pc:sldLayoutMkLst>
            <pc:docMk/>
            <pc:sldMasterMk cId="3441884960" sldId="2147483712"/>
            <pc:sldLayoutMk cId="2604818926" sldId="2147483706"/>
          </pc:sldLayoutMkLst>
        </pc:sldLayoutChg>
        <pc:sldLayoutChg chg="add">
          <pc:chgData name="General Director" userId="8527dae62a9b20f9" providerId="Windows Live" clId="Web-{32B360F0-EE5D-4F67-B389-A132DBA442F7}" dt="2022-01-09T03:16:21.285" v="2"/>
          <pc:sldLayoutMkLst>
            <pc:docMk/>
            <pc:sldMasterMk cId="3441884960" sldId="2147483712"/>
            <pc:sldLayoutMk cId="1689274556" sldId="2147483707"/>
          </pc:sldLayoutMkLst>
        </pc:sldLayoutChg>
        <pc:sldLayoutChg chg="add">
          <pc:chgData name="General Director" userId="8527dae62a9b20f9" providerId="Windows Live" clId="Web-{32B360F0-EE5D-4F67-B389-A132DBA442F7}" dt="2022-01-09T03:16:21.285" v="2"/>
          <pc:sldLayoutMkLst>
            <pc:docMk/>
            <pc:sldMasterMk cId="3441884960" sldId="2147483712"/>
            <pc:sldLayoutMk cId="2821390729" sldId="2147483708"/>
          </pc:sldLayoutMkLst>
        </pc:sldLayoutChg>
        <pc:sldLayoutChg chg="add">
          <pc:chgData name="General Director" userId="8527dae62a9b20f9" providerId="Windows Live" clId="Web-{32B360F0-EE5D-4F67-B389-A132DBA442F7}" dt="2022-01-09T03:16:21.285" v="2"/>
          <pc:sldLayoutMkLst>
            <pc:docMk/>
            <pc:sldMasterMk cId="3441884960" sldId="2147483712"/>
            <pc:sldLayoutMk cId="914691586" sldId="2147483709"/>
          </pc:sldLayoutMkLst>
        </pc:sldLayoutChg>
        <pc:sldLayoutChg chg="add">
          <pc:chgData name="General Director" userId="8527dae62a9b20f9" providerId="Windows Live" clId="Web-{32B360F0-EE5D-4F67-B389-A132DBA442F7}" dt="2022-01-09T03:16:21.285" v="2"/>
          <pc:sldLayoutMkLst>
            <pc:docMk/>
            <pc:sldMasterMk cId="3441884960" sldId="2147483712"/>
            <pc:sldLayoutMk cId="1966477846" sldId="2147483710"/>
          </pc:sldLayoutMkLst>
        </pc:sldLayoutChg>
        <pc:sldLayoutChg chg="add">
          <pc:chgData name="General Director" userId="8527dae62a9b20f9" providerId="Windows Live" clId="Web-{32B360F0-EE5D-4F67-B389-A132DBA442F7}" dt="2022-01-09T03:16:21.285" v="2"/>
          <pc:sldLayoutMkLst>
            <pc:docMk/>
            <pc:sldMasterMk cId="3441884960" sldId="2147483712"/>
            <pc:sldLayoutMk cId="2231836864" sldId="2147483711"/>
          </pc:sldLayoutMkLst>
        </pc:sldLayoutChg>
      </pc:sldMasterChg>
    </pc:docChg>
  </pc:docChgLst>
</pc:chgInfo>
</file>

<file path=ppt/media/image1.jpeg>
</file>

<file path=ppt/media/image10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21390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092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9274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691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1/15/2022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477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836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63614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818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175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742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501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1884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01" r:id="rId5"/>
    <p:sldLayoutId id="2147483706" r:id="rId6"/>
    <p:sldLayoutId id="2147483702" r:id="rId7"/>
    <p:sldLayoutId id="2147483703" r:id="rId8"/>
    <p:sldLayoutId id="2147483704" r:id="rId9"/>
    <p:sldLayoutId id="2147483705" r:id="rId10"/>
    <p:sldLayoutId id="214748370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7CZTLogln34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990654" y="153504"/>
            <a:ext cx="5624118" cy="1175234"/>
          </a:xfrm>
        </p:spPr>
        <p:txBody>
          <a:bodyPr anchor="b">
            <a:normAutofit/>
          </a:bodyPr>
          <a:lstStyle/>
          <a:p>
            <a:r>
              <a:rPr lang="ru-RU" dirty="0">
                <a:cs typeface="Calibri Light"/>
              </a:rPr>
              <a:t>Марс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030108" y="1030564"/>
            <a:ext cx="5595708" cy="5347458"/>
          </a:xfrm>
        </p:spPr>
        <p:txBody>
          <a:bodyPr anchor="t">
            <a:normAutofit/>
          </a:bodyPr>
          <a:lstStyle/>
          <a:p>
            <a:r>
              <a:rPr lang="ru-RU" dirty="0">
                <a:ea typeface="Meiryo"/>
              </a:rPr>
              <a:t>Путешествие до красной планеты.</a:t>
            </a:r>
          </a:p>
          <a:p>
            <a:endParaRPr lang="ru-RU" dirty="0">
              <a:ea typeface="Meiryo"/>
            </a:endParaRPr>
          </a:p>
          <a:p>
            <a:endParaRPr lang="ru-RU" dirty="0">
              <a:ea typeface="Meiryo"/>
            </a:endParaRPr>
          </a:p>
          <a:p>
            <a:endParaRPr lang="ru-RU" dirty="0">
              <a:ea typeface="Meiryo"/>
            </a:endParaRPr>
          </a:p>
          <a:p>
            <a:r>
              <a:rPr lang="ru-RU" dirty="0">
                <a:ea typeface="Meiryo"/>
              </a:rPr>
              <a:t>Сделал ученик МБОУ СОШ №10</a:t>
            </a:r>
          </a:p>
          <a:p>
            <a:r>
              <a:rPr lang="ru-RU" dirty="0">
                <a:ea typeface="Meiryo"/>
              </a:rPr>
              <a:t>Глеб </a:t>
            </a:r>
            <a:r>
              <a:rPr lang="ru-RU" dirty="0" err="1">
                <a:ea typeface="Meiryo"/>
              </a:rPr>
              <a:t>Нюхалов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6CB0275-66F1-4491-93B8-121D0C717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14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Запуск ракеты">
            <a:extLst>
              <a:ext uri="{FF2B5EF4-FFF2-40B4-BE49-F238E27FC236}">
                <a16:creationId xmlns:a16="http://schemas.microsoft.com/office/drawing/2014/main" id="{13FF195E-A8F5-41AA-81A2-068B7FE88F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869" r="11215" b="-3"/>
          <a:stretch/>
        </p:blipFill>
        <p:spPr>
          <a:xfrm>
            <a:off x="153" y="10"/>
            <a:ext cx="5033023" cy="6857990"/>
          </a:xfrm>
          <a:custGeom>
            <a:avLst/>
            <a:gdLst/>
            <a:ahLst/>
            <a:cxnLst/>
            <a:rect l="l" t="t" r="r" b="b"/>
            <a:pathLst>
              <a:path w="4710787" h="6858000">
                <a:moveTo>
                  <a:pt x="0" y="0"/>
                </a:moveTo>
                <a:lnTo>
                  <a:pt x="1214365" y="0"/>
                </a:lnTo>
                <a:lnTo>
                  <a:pt x="1994531" y="0"/>
                </a:lnTo>
                <a:lnTo>
                  <a:pt x="3087764" y="0"/>
                </a:lnTo>
                <a:lnTo>
                  <a:pt x="3109888" y="14997"/>
                </a:lnTo>
                <a:cubicBezTo>
                  <a:pt x="4137051" y="754641"/>
                  <a:pt x="4710787" y="2093192"/>
                  <a:pt x="4710787" y="3621656"/>
                </a:cubicBezTo>
                <a:cubicBezTo>
                  <a:pt x="4710787" y="4969131"/>
                  <a:pt x="3782062" y="5602839"/>
                  <a:pt x="2836437" y="6374814"/>
                </a:cubicBezTo>
                <a:cubicBezTo>
                  <a:pt x="2664234" y="6515397"/>
                  <a:pt x="2493607" y="6653108"/>
                  <a:pt x="2319789" y="6780599"/>
                </a:cubicBezTo>
                <a:lnTo>
                  <a:pt x="2208033" y="6858000"/>
                </a:lnTo>
                <a:lnTo>
                  <a:pt x="1994531" y="6858000"/>
                </a:lnTo>
                <a:lnTo>
                  <a:pt x="121436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10">
            <a:extLst>
              <a:ext uri="{FF2B5EF4-FFF2-40B4-BE49-F238E27FC236}">
                <a16:creationId xmlns:a16="http://schemas.microsoft.com/office/drawing/2014/main" id="{DA9B8B07-8F81-49AC-8835-B96E502AE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4AA093-446F-4D73-B023-65A792D54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248" y="787548"/>
            <a:ext cx="4871711" cy="1416441"/>
          </a:xfrm>
        </p:spPr>
        <p:txBody>
          <a:bodyPr anchor="b">
            <a:normAutofit/>
          </a:bodyPr>
          <a:lstStyle/>
          <a:p>
            <a:r>
              <a:rPr lang="ru-RU" dirty="0">
                <a:ea typeface="Meiryo"/>
              </a:rPr>
              <a:t>Что мы узнали?</a:t>
            </a:r>
            <a:endParaRPr lang="ru-RU" dirty="0"/>
          </a:p>
        </p:txBody>
      </p:sp>
      <p:sp>
        <p:nvSpPr>
          <p:cNvPr id="9" name="Freeform: Shape 12">
            <a:extLst>
              <a:ext uri="{FF2B5EF4-FFF2-40B4-BE49-F238E27FC236}">
                <a16:creationId xmlns:a16="http://schemas.microsoft.com/office/drawing/2014/main" id="{FFCE32A8-9023-4233-8069-BD496439E4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61367" y="4198146"/>
            <a:ext cx="2792336" cy="2659854"/>
          </a:xfrm>
          <a:custGeom>
            <a:avLst/>
            <a:gdLst>
              <a:gd name="connsiteX0" fmla="*/ 1597984 w 2792336"/>
              <a:gd name="connsiteY0" fmla="*/ 0 h 2659854"/>
              <a:gd name="connsiteX1" fmla="*/ 2100304 w 2792336"/>
              <a:gd name="connsiteY1" fmla="*/ 107774 h 2659854"/>
              <a:gd name="connsiteX2" fmla="*/ 2466663 w 2792336"/>
              <a:gd name="connsiteY2" fmla="*/ 398557 h 2659854"/>
              <a:gd name="connsiteX3" fmla="*/ 2792336 w 2792336"/>
              <a:gd name="connsiteY3" fmla="*/ 1428533 h 2659854"/>
              <a:gd name="connsiteX4" fmla="*/ 2647267 w 2792336"/>
              <a:gd name="connsiteY4" fmla="*/ 1850936 h 2659854"/>
              <a:gd name="connsiteX5" fmla="*/ 2217750 w 2792336"/>
              <a:gd name="connsiteY5" fmla="*/ 2244256 h 2659854"/>
              <a:gd name="connsiteX6" fmla="*/ 2123315 w 2792336"/>
              <a:gd name="connsiteY6" fmla="*/ 2319494 h 2659854"/>
              <a:gd name="connsiteX7" fmla="*/ 1642263 w 2792336"/>
              <a:gd name="connsiteY7" fmla="*/ 2638851 h 2659854"/>
              <a:gd name="connsiteX8" fmla="*/ 1581420 w 2792336"/>
              <a:gd name="connsiteY8" fmla="*/ 2659854 h 2659854"/>
              <a:gd name="connsiteX9" fmla="*/ 1036524 w 2792336"/>
              <a:gd name="connsiteY9" fmla="*/ 2659854 h 2659854"/>
              <a:gd name="connsiteX10" fmla="*/ 909297 w 2792336"/>
              <a:gd name="connsiteY10" fmla="*/ 2617352 h 2659854"/>
              <a:gd name="connsiteX11" fmla="*/ 325134 w 2792336"/>
              <a:gd name="connsiteY11" fmla="*/ 2082504 h 2659854"/>
              <a:gd name="connsiteX12" fmla="*/ 216197 w 2792336"/>
              <a:gd name="connsiteY12" fmla="*/ 1924942 h 2659854"/>
              <a:gd name="connsiteX13" fmla="*/ 0 w 2792336"/>
              <a:gd name="connsiteY13" fmla="*/ 1428533 h 2659854"/>
              <a:gd name="connsiteX14" fmla="*/ 130629 w 2792336"/>
              <a:gd name="connsiteY14" fmla="*/ 893920 h 2659854"/>
              <a:gd name="connsiteX15" fmla="*/ 490877 w 2792336"/>
              <a:gd name="connsiteY15" fmla="*/ 434543 h 2659854"/>
              <a:gd name="connsiteX16" fmla="*/ 1011713 w 2792336"/>
              <a:gd name="connsiteY16" fmla="*/ 115969 h 2659854"/>
              <a:gd name="connsiteX17" fmla="*/ 1597984 w 2792336"/>
              <a:gd name="connsiteY17" fmla="*/ 0 h 2659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792336" h="2659854">
                <a:moveTo>
                  <a:pt x="1597984" y="0"/>
                </a:moveTo>
                <a:cubicBezTo>
                  <a:pt x="1781583" y="0"/>
                  <a:pt x="1950561" y="36294"/>
                  <a:pt x="2100304" y="107774"/>
                </a:cubicBezTo>
                <a:cubicBezTo>
                  <a:pt x="2240641" y="174816"/>
                  <a:pt x="2363899" y="272668"/>
                  <a:pt x="2466663" y="398557"/>
                </a:cubicBezTo>
                <a:cubicBezTo>
                  <a:pt x="2676688" y="655943"/>
                  <a:pt x="2792336" y="1021718"/>
                  <a:pt x="2792336" y="1428533"/>
                </a:cubicBezTo>
                <a:cubicBezTo>
                  <a:pt x="2792336" y="1590840"/>
                  <a:pt x="2747575" y="1721104"/>
                  <a:pt x="2647267" y="1850936"/>
                </a:cubicBezTo>
                <a:cubicBezTo>
                  <a:pt x="2542344" y="1986747"/>
                  <a:pt x="2384692" y="2111835"/>
                  <a:pt x="2217750" y="2244256"/>
                </a:cubicBezTo>
                <a:cubicBezTo>
                  <a:pt x="2186951" y="2268658"/>
                  <a:pt x="2155132" y="2293922"/>
                  <a:pt x="2123315" y="2319494"/>
                </a:cubicBezTo>
                <a:cubicBezTo>
                  <a:pt x="1945311" y="2462529"/>
                  <a:pt x="1797361" y="2574778"/>
                  <a:pt x="1642263" y="2638851"/>
                </a:cubicBezTo>
                <a:lnTo>
                  <a:pt x="1581420" y="2659854"/>
                </a:lnTo>
                <a:lnTo>
                  <a:pt x="1036524" y="2659854"/>
                </a:lnTo>
                <a:lnTo>
                  <a:pt x="909297" y="2617352"/>
                </a:lnTo>
                <a:cubicBezTo>
                  <a:pt x="689311" y="2525449"/>
                  <a:pt x="503138" y="2352322"/>
                  <a:pt x="325134" y="2082504"/>
                </a:cubicBezTo>
                <a:cubicBezTo>
                  <a:pt x="287863" y="2025998"/>
                  <a:pt x="251430" y="1974608"/>
                  <a:pt x="216197" y="1924942"/>
                </a:cubicBezTo>
                <a:cubicBezTo>
                  <a:pt x="70168" y="1719008"/>
                  <a:pt x="0" y="1611913"/>
                  <a:pt x="0" y="1428533"/>
                </a:cubicBezTo>
                <a:cubicBezTo>
                  <a:pt x="0" y="1246447"/>
                  <a:pt x="43982" y="1066577"/>
                  <a:pt x="130629" y="893920"/>
                </a:cubicBezTo>
                <a:cubicBezTo>
                  <a:pt x="215418" y="725019"/>
                  <a:pt x="336638" y="570416"/>
                  <a:pt x="490877" y="434543"/>
                </a:cubicBezTo>
                <a:cubicBezTo>
                  <a:pt x="642478" y="300951"/>
                  <a:pt x="822541" y="190776"/>
                  <a:pt x="1011713" y="115969"/>
                </a:cubicBezTo>
                <a:cubicBezTo>
                  <a:pt x="1205978" y="39006"/>
                  <a:pt x="1403299" y="0"/>
                  <a:pt x="1597984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0F97ED8-8309-4F86-B4AF-B4CE4380A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0275" y="3985048"/>
            <a:ext cx="3193475" cy="2872953"/>
          </a:xfrm>
          <a:custGeom>
            <a:avLst/>
            <a:gdLst>
              <a:gd name="connsiteX0" fmla="*/ 1827545 w 3193475"/>
              <a:gd name="connsiteY0" fmla="*/ 0 h 2872953"/>
              <a:gd name="connsiteX1" fmla="*/ 2402028 w 3193475"/>
              <a:gd name="connsiteY1" fmla="*/ 124796 h 2872953"/>
              <a:gd name="connsiteX2" fmla="*/ 2821017 w 3193475"/>
              <a:gd name="connsiteY2" fmla="*/ 461508 h 2872953"/>
              <a:gd name="connsiteX3" fmla="*/ 3193475 w 3193475"/>
              <a:gd name="connsiteY3" fmla="*/ 1654162 h 2872953"/>
              <a:gd name="connsiteX4" fmla="*/ 3027565 w 3193475"/>
              <a:gd name="connsiteY4" fmla="*/ 2143282 h 2872953"/>
              <a:gd name="connsiteX5" fmla="*/ 2536346 w 3193475"/>
              <a:gd name="connsiteY5" fmla="*/ 2598725 h 2872953"/>
              <a:gd name="connsiteX6" fmla="*/ 2428344 w 3193475"/>
              <a:gd name="connsiteY6" fmla="*/ 2685847 h 2872953"/>
              <a:gd name="connsiteX7" fmla="*/ 2197829 w 3193475"/>
              <a:gd name="connsiteY7" fmla="*/ 2866199 h 2872953"/>
              <a:gd name="connsiteX8" fmla="*/ 2188094 w 3193475"/>
              <a:gd name="connsiteY8" fmla="*/ 2872953 h 2872953"/>
              <a:gd name="connsiteX9" fmla="*/ 777457 w 3193475"/>
              <a:gd name="connsiteY9" fmla="*/ 2872953 h 2872953"/>
              <a:gd name="connsiteX10" fmla="*/ 754702 w 3193475"/>
              <a:gd name="connsiteY10" fmla="*/ 2856756 h 2872953"/>
              <a:gd name="connsiteX11" fmla="*/ 371841 w 3193475"/>
              <a:gd name="connsiteY11" fmla="*/ 2411425 h 2872953"/>
              <a:gd name="connsiteX12" fmla="*/ 247255 w 3193475"/>
              <a:gd name="connsiteY12" fmla="*/ 2228976 h 2872953"/>
              <a:gd name="connsiteX13" fmla="*/ 0 w 3193475"/>
              <a:gd name="connsiteY13" fmla="*/ 1654162 h 2872953"/>
              <a:gd name="connsiteX14" fmla="*/ 149395 w 3193475"/>
              <a:gd name="connsiteY14" fmla="*/ 1035110 h 2872953"/>
              <a:gd name="connsiteX15" fmla="*/ 561394 w 3193475"/>
              <a:gd name="connsiteY15" fmla="*/ 503177 h 2872953"/>
              <a:gd name="connsiteX16" fmla="*/ 1157053 w 3193475"/>
              <a:gd name="connsiteY16" fmla="*/ 134285 h 2872953"/>
              <a:gd name="connsiteX17" fmla="*/ 1827545 w 3193475"/>
              <a:gd name="connsiteY17" fmla="*/ 0 h 2872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193475" h="2872953">
                <a:moveTo>
                  <a:pt x="1827545" y="0"/>
                </a:moveTo>
                <a:cubicBezTo>
                  <a:pt x="2037520" y="0"/>
                  <a:pt x="2230773" y="42027"/>
                  <a:pt x="2402028" y="124796"/>
                </a:cubicBezTo>
                <a:cubicBezTo>
                  <a:pt x="2562524" y="202427"/>
                  <a:pt x="2703490" y="315735"/>
                  <a:pt x="2821017" y="461508"/>
                </a:cubicBezTo>
                <a:cubicBezTo>
                  <a:pt x="3061214" y="759545"/>
                  <a:pt x="3193475" y="1183094"/>
                  <a:pt x="3193475" y="1654162"/>
                </a:cubicBezTo>
                <a:cubicBezTo>
                  <a:pt x="3193475" y="1842105"/>
                  <a:pt x="3142283" y="1992944"/>
                  <a:pt x="3027565" y="2143282"/>
                </a:cubicBezTo>
                <a:cubicBezTo>
                  <a:pt x="2907570" y="2300544"/>
                  <a:pt x="2727269" y="2445389"/>
                  <a:pt x="2536346" y="2598725"/>
                </a:cubicBezTo>
                <a:cubicBezTo>
                  <a:pt x="2501122" y="2626981"/>
                  <a:pt x="2464732" y="2656236"/>
                  <a:pt x="2428344" y="2685847"/>
                </a:cubicBezTo>
                <a:cubicBezTo>
                  <a:pt x="2346914" y="2752098"/>
                  <a:pt x="2270983" y="2812645"/>
                  <a:pt x="2197829" y="2866199"/>
                </a:cubicBezTo>
                <a:lnTo>
                  <a:pt x="2188094" y="2872953"/>
                </a:lnTo>
                <a:lnTo>
                  <a:pt x="777457" y="2872953"/>
                </a:lnTo>
                <a:lnTo>
                  <a:pt x="754702" y="2856756"/>
                </a:lnTo>
                <a:cubicBezTo>
                  <a:pt x="619495" y="2746040"/>
                  <a:pt x="493987" y="2598886"/>
                  <a:pt x="371841" y="2411425"/>
                </a:cubicBezTo>
                <a:cubicBezTo>
                  <a:pt x="329216" y="2345995"/>
                  <a:pt x="287550" y="2286487"/>
                  <a:pt x="247255" y="2228976"/>
                </a:cubicBezTo>
                <a:cubicBezTo>
                  <a:pt x="80248" y="1990517"/>
                  <a:pt x="0" y="1866507"/>
                  <a:pt x="0" y="1654162"/>
                </a:cubicBezTo>
                <a:cubicBezTo>
                  <a:pt x="0" y="1443317"/>
                  <a:pt x="50301" y="1235038"/>
                  <a:pt x="149395" y="1035110"/>
                </a:cubicBezTo>
                <a:cubicBezTo>
                  <a:pt x="246364" y="839532"/>
                  <a:pt x="384999" y="660510"/>
                  <a:pt x="561394" y="503177"/>
                </a:cubicBezTo>
                <a:cubicBezTo>
                  <a:pt x="734774" y="348485"/>
                  <a:pt x="940705" y="220908"/>
                  <a:pt x="1157053" y="134285"/>
                </a:cubicBezTo>
                <a:cubicBezTo>
                  <a:pt x="1379225" y="45167"/>
                  <a:pt x="1604893" y="0"/>
                  <a:pt x="1827545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9579F2F-A4FB-4FC7-879A-E4EAAD7C82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73" y="-9274"/>
            <a:ext cx="4888754" cy="4754698"/>
          </a:xfrm>
          <a:custGeom>
            <a:avLst/>
            <a:gdLst>
              <a:gd name="connsiteX0" fmla="*/ 1882710 w 4888754"/>
              <a:gd name="connsiteY0" fmla="*/ 0 h 4754698"/>
              <a:gd name="connsiteX1" fmla="*/ 3440958 w 4888754"/>
              <a:gd name="connsiteY1" fmla="*/ 0 h 4754698"/>
              <a:gd name="connsiteX2" fmla="*/ 3621403 w 4888754"/>
              <a:gd name="connsiteY2" fmla="*/ 72249 h 4754698"/>
              <a:gd name="connsiteX3" fmla="*/ 4292333 w 4888754"/>
              <a:gd name="connsiteY3" fmla="*/ 597829 h 4754698"/>
              <a:gd name="connsiteX4" fmla="*/ 4888754 w 4888754"/>
              <a:gd name="connsiteY4" fmla="*/ 2459471 h 4754698"/>
              <a:gd name="connsiteX5" fmla="*/ 4623081 w 4888754"/>
              <a:gd name="connsiteY5" fmla="*/ 3222950 h 4754698"/>
              <a:gd name="connsiteX6" fmla="*/ 3836488 w 4888754"/>
              <a:gd name="connsiteY6" fmla="*/ 3933860 h 4754698"/>
              <a:gd name="connsiteX7" fmla="*/ 3663543 w 4888754"/>
              <a:gd name="connsiteY7" fmla="*/ 4069850 h 4754698"/>
              <a:gd name="connsiteX8" fmla="*/ 2242449 w 4888754"/>
              <a:gd name="connsiteY8" fmla="*/ 4754698 h 4754698"/>
              <a:gd name="connsiteX9" fmla="*/ 370446 w 4888754"/>
              <a:gd name="connsiteY9" fmla="*/ 3641499 h 4754698"/>
              <a:gd name="connsiteX10" fmla="*/ 170945 w 4888754"/>
              <a:gd name="connsiteY10" fmla="*/ 3356711 h 4754698"/>
              <a:gd name="connsiteX11" fmla="*/ 77151 w 4888754"/>
              <a:gd name="connsiteY11" fmla="*/ 3224886 h 4754698"/>
              <a:gd name="connsiteX12" fmla="*/ 0 w 4888754"/>
              <a:gd name="connsiteY12" fmla="*/ 3111593 h 4754698"/>
              <a:gd name="connsiteX13" fmla="*/ 0 w 4888754"/>
              <a:gd name="connsiteY13" fmla="*/ 1525442 h 4754698"/>
              <a:gd name="connsiteX14" fmla="*/ 14241 w 4888754"/>
              <a:gd name="connsiteY14" fmla="*/ 1493178 h 4754698"/>
              <a:gd name="connsiteX15" fmla="*/ 673980 w 4888754"/>
              <a:gd name="connsiteY15" fmla="*/ 662872 h 4754698"/>
              <a:gd name="connsiteX16" fmla="*/ 1627813 w 4888754"/>
              <a:gd name="connsiteY16" fmla="*/ 87060 h 4754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888754" h="4754698">
                <a:moveTo>
                  <a:pt x="1882710" y="0"/>
                </a:moveTo>
                <a:lnTo>
                  <a:pt x="3440958" y="0"/>
                </a:lnTo>
                <a:lnTo>
                  <a:pt x="3621403" y="72249"/>
                </a:lnTo>
                <a:cubicBezTo>
                  <a:pt x="3878407" y="193425"/>
                  <a:pt x="4104136" y="370289"/>
                  <a:pt x="4292333" y="597829"/>
                </a:cubicBezTo>
                <a:cubicBezTo>
                  <a:pt x="4676963" y="1063043"/>
                  <a:pt x="4888754" y="1724169"/>
                  <a:pt x="4888754" y="2459471"/>
                </a:cubicBezTo>
                <a:cubicBezTo>
                  <a:pt x="4888754" y="2752835"/>
                  <a:pt x="4806780" y="2988283"/>
                  <a:pt x="4623081" y="3222950"/>
                </a:cubicBezTo>
                <a:cubicBezTo>
                  <a:pt x="4430933" y="3468423"/>
                  <a:pt x="4142214" y="3694515"/>
                  <a:pt x="3836488" y="3933860"/>
                </a:cubicBezTo>
                <a:cubicBezTo>
                  <a:pt x="3780082" y="3977965"/>
                  <a:pt x="3721812" y="4023630"/>
                  <a:pt x="3663543" y="4069850"/>
                </a:cubicBezTo>
                <a:cubicBezTo>
                  <a:pt x="3141962" y="4483500"/>
                  <a:pt x="2761284" y="4754698"/>
                  <a:pt x="2242449" y="4754698"/>
                </a:cubicBezTo>
                <a:cubicBezTo>
                  <a:pt x="1451903" y="4754698"/>
                  <a:pt x="892027" y="4421796"/>
                  <a:pt x="370446" y="3641499"/>
                </a:cubicBezTo>
                <a:cubicBezTo>
                  <a:pt x="302191" y="3539368"/>
                  <a:pt x="235470" y="3446482"/>
                  <a:pt x="170945" y="3356711"/>
                </a:cubicBezTo>
                <a:cubicBezTo>
                  <a:pt x="137517" y="3310184"/>
                  <a:pt x="106259" y="3266449"/>
                  <a:pt x="77151" y="3224886"/>
                </a:cubicBezTo>
                <a:lnTo>
                  <a:pt x="0" y="3111593"/>
                </a:lnTo>
                <a:lnTo>
                  <a:pt x="0" y="1525442"/>
                </a:lnTo>
                <a:lnTo>
                  <a:pt x="14241" y="1493178"/>
                </a:lnTo>
                <a:cubicBezTo>
                  <a:pt x="169519" y="1187896"/>
                  <a:pt x="391516" y="908457"/>
                  <a:pt x="673980" y="662872"/>
                </a:cubicBezTo>
                <a:cubicBezTo>
                  <a:pt x="951614" y="421410"/>
                  <a:pt x="1281372" y="222271"/>
                  <a:pt x="1627813" y="8706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19666C0-D5A3-44A4-B225-389ABCB92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5104070" cy="4929100"/>
          </a:xfrm>
          <a:custGeom>
            <a:avLst/>
            <a:gdLst>
              <a:gd name="connsiteX0" fmla="*/ 1377974 w 5104070"/>
              <a:gd name="connsiteY0" fmla="*/ 0 h 4929100"/>
              <a:gd name="connsiteX1" fmla="*/ 3932034 w 5104070"/>
              <a:gd name="connsiteY1" fmla="*/ 0 h 4929100"/>
              <a:gd name="connsiteX2" fmla="*/ 3937299 w 5104070"/>
              <a:gd name="connsiteY2" fmla="*/ 2843 h 4929100"/>
              <a:gd name="connsiteX3" fmla="*/ 4460064 w 5104070"/>
              <a:gd name="connsiteY3" fmla="*/ 459139 h 4929100"/>
              <a:gd name="connsiteX4" fmla="*/ 5104070 w 5104070"/>
              <a:gd name="connsiteY4" fmla="*/ 2460998 h 4929100"/>
              <a:gd name="connsiteX5" fmla="*/ 4817201 w 5104070"/>
              <a:gd name="connsiteY5" fmla="*/ 3281981 h 4929100"/>
              <a:gd name="connsiteX6" fmla="*/ 3967850 w 5104070"/>
              <a:gd name="connsiteY6" fmla="*/ 4046437 h 4929100"/>
              <a:gd name="connsiteX7" fmla="*/ 3781107 w 5104070"/>
              <a:gd name="connsiteY7" fmla="*/ 4192670 h 4929100"/>
              <a:gd name="connsiteX8" fmla="*/ 2246633 w 5104070"/>
              <a:gd name="connsiteY8" fmla="*/ 4929100 h 4929100"/>
              <a:gd name="connsiteX9" fmla="*/ 225276 w 5104070"/>
              <a:gd name="connsiteY9" fmla="*/ 3732056 h 4929100"/>
              <a:gd name="connsiteX10" fmla="*/ 9858 w 5104070"/>
              <a:gd name="connsiteY10" fmla="*/ 3425818 h 4929100"/>
              <a:gd name="connsiteX11" fmla="*/ 0 w 5104070"/>
              <a:gd name="connsiteY11" fmla="*/ 3412020 h 4929100"/>
              <a:gd name="connsiteX12" fmla="*/ 0 w 5104070"/>
              <a:gd name="connsiteY12" fmla="*/ 1153046 h 4929100"/>
              <a:gd name="connsiteX13" fmla="*/ 145339 w 5104070"/>
              <a:gd name="connsiteY13" fmla="*/ 951430 h 4929100"/>
              <a:gd name="connsiteX14" fmla="*/ 553026 w 5104070"/>
              <a:gd name="connsiteY14" fmla="*/ 529081 h 4929100"/>
              <a:gd name="connsiteX15" fmla="*/ 1306374 w 5104070"/>
              <a:gd name="connsiteY15" fmla="*/ 31471 h 4929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04070" h="4929100">
                <a:moveTo>
                  <a:pt x="1377974" y="0"/>
                </a:moveTo>
                <a:lnTo>
                  <a:pt x="3932034" y="0"/>
                </a:lnTo>
                <a:lnTo>
                  <a:pt x="3937299" y="2843"/>
                </a:lnTo>
                <a:cubicBezTo>
                  <a:pt x="4132450" y="122773"/>
                  <a:pt x="4307655" y="275630"/>
                  <a:pt x="4460064" y="459139"/>
                </a:cubicBezTo>
                <a:cubicBezTo>
                  <a:pt x="4875381" y="959392"/>
                  <a:pt x="5104070" y="1670314"/>
                  <a:pt x="5104070" y="2460998"/>
                </a:cubicBezTo>
                <a:cubicBezTo>
                  <a:pt x="5104070" y="2776458"/>
                  <a:pt x="5015557" y="3029640"/>
                  <a:pt x="4817201" y="3281981"/>
                </a:cubicBezTo>
                <a:cubicBezTo>
                  <a:pt x="4609722" y="3545944"/>
                  <a:pt x="4297968" y="3789065"/>
                  <a:pt x="3967850" y="4046437"/>
                </a:cubicBezTo>
                <a:cubicBezTo>
                  <a:pt x="3906945" y="4093864"/>
                  <a:pt x="3844025" y="4142969"/>
                  <a:pt x="3781107" y="4192670"/>
                </a:cubicBezTo>
                <a:cubicBezTo>
                  <a:pt x="3217912" y="4637475"/>
                  <a:pt x="2806863" y="4929100"/>
                  <a:pt x="2246633" y="4929100"/>
                </a:cubicBezTo>
                <a:cubicBezTo>
                  <a:pt x="1393015" y="4929100"/>
                  <a:pt x="788471" y="4571125"/>
                  <a:pt x="225276" y="3732056"/>
                </a:cubicBezTo>
                <a:cubicBezTo>
                  <a:pt x="151575" y="3622232"/>
                  <a:pt x="79531" y="3522350"/>
                  <a:pt x="9858" y="3425818"/>
                </a:cubicBezTo>
                <a:lnTo>
                  <a:pt x="0" y="3412020"/>
                </a:lnTo>
                <a:lnTo>
                  <a:pt x="0" y="1153046"/>
                </a:lnTo>
                <a:lnTo>
                  <a:pt x="145339" y="951430"/>
                </a:lnTo>
                <a:cubicBezTo>
                  <a:pt x="264349" y="802264"/>
                  <a:pt x="400526" y="661122"/>
                  <a:pt x="553026" y="529081"/>
                </a:cubicBezTo>
                <a:cubicBezTo>
                  <a:pt x="777865" y="334344"/>
                  <a:pt x="1034363" y="165207"/>
                  <a:pt x="1306374" y="31471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50B60F1C-65F0-47E9-B4EF-39F11595D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5194" y="4632805"/>
            <a:ext cx="3217333" cy="1810620"/>
          </a:xfrm>
          <a:prstGeom prst="rect">
            <a:avLst/>
          </a:pr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415E655C-898A-48D1-A2C9-53B3FCA9A6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9928" y="4094328"/>
            <a:ext cx="2982935" cy="2763672"/>
          </a:xfrm>
          <a:custGeom>
            <a:avLst/>
            <a:gdLst>
              <a:gd name="connsiteX0" fmla="*/ 1707059 w 2982935"/>
              <a:gd name="connsiteY0" fmla="*/ 0 h 2763672"/>
              <a:gd name="connsiteX1" fmla="*/ 2243667 w 2982935"/>
              <a:gd name="connsiteY1" fmla="*/ 117307 h 2763672"/>
              <a:gd name="connsiteX2" fmla="*/ 2635032 w 2982935"/>
              <a:gd name="connsiteY2" fmla="*/ 433812 h 2763672"/>
              <a:gd name="connsiteX3" fmla="*/ 2982935 w 2982935"/>
              <a:gd name="connsiteY3" fmla="*/ 1554893 h 2763672"/>
              <a:gd name="connsiteX4" fmla="*/ 2827963 w 2982935"/>
              <a:gd name="connsiteY4" fmla="*/ 2014661 h 2763672"/>
              <a:gd name="connsiteX5" fmla="*/ 2369129 w 2982935"/>
              <a:gd name="connsiteY5" fmla="*/ 2442771 h 2763672"/>
              <a:gd name="connsiteX6" fmla="*/ 2268247 w 2982935"/>
              <a:gd name="connsiteY6" fmla="*/ 2524664 h 2763672"/>
              <a:gd name="connsiteX7" fmla="*/ 2052930 w 2982935"/>
              <a:gd name="connsiteY7" fmla="*/ 2694193 h 2763672"/>
              <a:gd name="connsiteX8" fmla="*/ 1953421 w 2982935"/>
              <a:gd name="connsiteY8" fmla="*/ 2763672 h 2763672"/>
              <a:gd name="connsiteX9" fmla="*/ 814328 w 2982935"/>
              <a:gd name="connsiteY9" fmla="*/ 2763672 h 2763672"/>
              <a:gd name="connsiteX10" fmla="*/ 704946 w 2982935"/>
              <a:gd name="connsiteY10" fmla="*/ 2685317 h 2763672"/>
              <a:gd name="connsiteX11" fmla="*/ 347327 w 2982935"/>
              <a:gd name="connsiteY11" fmla="*/ 2266711 h 2763672"/>
              <a:gd name="connsiteX12" fmla="*/ 230954 w 2982935"/>
              <a:gd name="connsiteY12" fmla="*/ 2095212 h 2763672"/>
              <a:gd name="connsiteX13" fmla="*/ 0 w 2982935"/>
              <a:gd name="connsiteY13" fmla="*/ 1554893 h 2763672"/>
              <a:gd name="connsiteX14" fmla="*/ 139546 w 2982935"/>
              <a:gd name="connsiteY14" fmla="*/ 972991 h 2763672"/>
              <a:gd name="connsiteX15" fmla="*/ 524383 w 2982935"/>
              <a:gd name="connsiteY15" fmla="*/ 472981 h 2763672"/>
              <a:gd name="connsiteX16" fmla="*/ 1080770 w 2982935"/>
              <a:gd name="connsiteY16" fmla="*/ 126226 h 2763672"/>
              <a:gd name="connsiteX17" fmla="*/ 1707059 w 2982935"/>
              <a:gd name="connsiteY17" fmla="*/ 0 h 2763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82935" h="2763672">
                <a:moveTo>
                  <a:pt x="1707059" y="0"/>
                </a:moveTo>
                <a:cubicBezTo>
                  <a:pt x="1903190" y="0"/>
                  <a:pt x="2083702" y="39504"/>
                  <a:pt x="2243667" y="117307"/>
                </a:cubicBezTo>
                <a:cubicBezTo>
                  <a:pt x="2393582" y="190279"/>
                  <a:pt x="2525254" y="296787"/>
                  <a:pt x="2635032" y="433812"/>
                </a:cubicBezTo>
                <a:cubicBezTo>
                  <a:pt x="2859393" y="713964"/>
                  <a:pt x="2982935" y="1112094"/>
                  <a:pt x="2982935" y="1554893"/>
                </a:cubicBezTo>
                <a:cubicBezTo>
                  <a:pt x="2982935" y="1731557"/>
                  <a:pt x="2935118" y="1873344"/>
                  <a:pt x="2827963" y="2014661"/>
                </a:cubicBezTo>
                <a:cubicBezTo>
                  <a:pt x="2715879" y="2162485"/>
                  <a:pt x="2547465" y="2298637"/>
                  <a:pt x="2369129" y="2442771"/>
                </a:cubicBezTo>
                <a:cubicBezTo>
                  <a:pt x="2336227" y="2469331"/>
                  <a:pt x="2302237" y="2496831"/>
                  <a:pt x="2268247" y="2524664"/>
                </a:cubicBezTo>
                <a:cubicBezTo>
                  <a:pt x="2192186" y="2586939"/>
                  <a:pt x="2121261" y="2643853"/>
                  <a:pt x="2052930" y="2694193"/>
                </a:cubicBezTo>
                <a:lnTo>
                  <a:pt x="1953421" y="2763672"/>
                </a:lnTo>
                <a:lnTo>
                  <a:pt x="814328" y="2763672"/>
                </a:lnTo>
                <a:lnTo>
                  <a:pt x="704946" y="2685317"/>
                </a:lnTo>
                <a:cubicBezTo>
                  <a:pt x="578653" y="2581245"/>
                  <a:pt x="461419" y="2442922"/>
                  <a:pt x="347327" y="2266711"/>
                </a:cubicBezTo>
                <a:cubicBezTo>
                  <a:pt x="307512" y="2205208"/>
                  <a:pt x="268593" y="2149271"/>
                  <a:pt x="230954" y="2095212"/>
                </a:cubicBezTo>
                <a:cubicBezTo>
                  <a:pt x="74958" y="1871063"/>
                  <a:pt x="0" y="1754495"/>
                  <a:pt x="0" y="1554893"/>
                </a:cubicBezTo>
                <a:cubicBezTo>
                  <a:pt x="0" y="1356701"/>
                  <a:pt x="46984" y="1160921"/>
                  <a:pt x="139546" y="972991"/>
                </a:cubicBezTo>
                <a:cubicBezTo>
                  <a:pt x="230122" y="789150"/>
                  <a:pt x="359617" y="620872"/>
                  <a:pt x="524383" y="472981"/>
                </a:cubicBezTo>
                <a:cubicBezTo>
                  <a:pt x="686332" y="327572"/>
                  <a:pt x="878686" y="207651"/>
                  <a:pt x="1080770" y="126226"/>
                </a:cubicBezTo>
                <a:cubicBezTo>
                  <a:pt x="1288295" y="42456"/>
                  <a:pt x="1499085" y="0"/>
                  <a:pt x="1707059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6" name="Рисунок 6" descr="Изображение выглядит как небо, внешний, гора&#10;&#10;Автоматически созданное описание">
            <a:extLst>
              <a:ext uri="{FF2B5EF4-FFF2-40B4-BE49-F238E27FC236}">
                <a16:creationId xmlns:a16="http://schemas.microsoft.com/office/drawing/2014/main" id="{5D428ECF-8439-423D-87C0-629BE5750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726" y="994115"/>
            <a:ext cx="3240835" cy="2154698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2B745249-2C8D-4D5B-BF91-23452B138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6247" y="2425148"/>
            <a:ext cx="4744095" cy="3524306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>
              <a:lnSpc>
                <a:spcPct val="130000"/>
              </a:lnSpc>
            </a:pPr>
            <a:r>
              <a:rPr lang="ru-RU" sz="1500">
                <a:ea typeface="Meiryo"/>
              </a:rPr>
              <a:t>И так, мы узнали, что на Марсе нельзя выжить без специального костюма.</a:t>
            </a:r>
          </a:p>
          <a:p>
            <a:pPr>
              <a:lnSpc>
                <a:spcPct val="130000"/>
              </a:lnSpc>
            </a:pPr>
            <a:r>
              <a:rPr lang="ru-RU" sz="1500">
                <a:ea typeface="Meiryo"/>
              </a:rPr>
              <a:t>Узнали какой человек заинтересован в колонизации Марса.</a:t>
            </a:r>
          </a:p>
          <a:p>
            <a:pPr>
              <a:lnSpc>
                <a:spcPct val="130000"/>
              </a:lnSpc>
            </a:pPr>
            <a:r>
              <a:rPr lang="ru-RU" sz="1500">
                <a:ea typeface="Meiryo"/>
              </a:rPr>
              <a:t>Узнали какая ракета будет принимать участие в колонизации.</a:t>
            </a:r>
          </a:p>
          <a:p>
            <a:pPr>
              <a:lnSpc>
                <a:spcPct val="130000"/>
              </a:lnSpc>
            </a:pPr>
            <a:r>
              <a:rPr lang="ru-RU" sz="1500">
                <a:ea typeface="Meiryo"/>
              </a:rPr>
              <a:t>Узнали что однозначного ответа о жизни на Марсе, нет.</a:t>
            </a:r>
          </a:p>
        </p:txBody>
      </p:sp>
    </p:spTree>
    <p:extLst>
      <p:ext uri="{BB962C8B-B14F-4D97-AF65-F5344CB8AC3E}">
        <p14:creationId xmlns:p14="http://schemas.microsoft.com/office/powerpoint/2010/main" val="2281767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FC6428-370F-4223-81C1-D05CA4EFF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ea typeface="Meiryo"/>
              </a:rPr>
              <a:t>Цель: узнать, что не так с красной планетой.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51B695B-EBB8-4B8B-B3D0-1A6AE1C9ED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109728" tIns="109728" rIns="109728" bIns="91440" rtlCol="0" anchor="t">
            <a:normAutofit/>
          </a:bodyPr>
          <a:lstStyle/>
          <a:p>
            <a:r>
              <a:rPr lang="ru-RU" dirty="0">
                <a:ea typeface="Meiryo"/>
              </a:rPr>
              <a:t>1.Задача:Возможно ли колонизировать Марс?</a:t>
            </a:r>
          </a:p>
          <a:p>
            <a:r>
              <a:rPr lang="ru-RU" dirty="0">
                <a:ea typeface="Meiryo"/>
              </a:rPr>
              <a:t>2.Задача:Какие люди интересуются колонизацией Марса?</a:t>
            </a:r>
          </a:p>
          <a:p>
            <a:r>
              <a:rPr lang="ru-RU" dirty="0">
                <a:ea typeface="Meiryo"/>
              </a:rPr>
              <a:t>3.Задача:Узнать была ли жизнь на Марсе? </a:t>
            </a:r>
          </a:p>
        </p:txBody>
      </p:sp>
    </p:spTree>
    <p:extLst>
      <p:ext uri="{BB962C8B-B14F-4D97-AF65-F5344CB8AC3E}">
        <p14:creationId xmlns:p14="http://schemas.microsoft.com/office/powerpoint/2010/main" val="3632494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Рисунок 4" descr="Изображение выглядит как сидит, закрыть, темный&#10;&#10;Автоматически созданное описание">
            <a:extLst>
              <a:ext uri="{FF2B5EF4-FFF2-40B4-BE49-F238E27FC236}">
                <a16:creationId xmlns:a16="http://schemas.microsoft.com/office/drawing/2014/main" id="{8AA42712-FEB4-4EF8-8959-4B99FD9EDF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8570"/>
          <a:stretch/>
        </p:blipFill>
        <p:spPr>
          <a:xfrm>
            <a:off x="4691118" y="1"/>
            <a:ext cx="7500882" cy="6857999"/>
          </a:xfrm>
          <a:custGeom>
            <a:avLst/>
            <a:gdLst/>
            <a:ahLst/>
            <a:cxnLst/>
            <a:rect l="l" t="t" r="r" b="b"/>
            <a:pathLst>
              <a:path w="7500882" h="6857999">
                <a:moveTo>
                  <a:pt x="898230" y="0"/>
                </a:moveTo>
                <a:lnTo>
                  <a:pt x="7500882" y="0"/>
                </a:lnTo>
                <a:lnTo>
                  <a:pt x="7500882" y="6857999"/>
                </a:lnTo>
                <a:lnTo>
                  <a:pt x="0" y="6857999"/>
                </a:lnTo>
                <a:lnTo>
                  <a:pt x="114106" y="6780598"/>
                </a:lnTo>
                <a:cubicBezTo>
                  <a:pt x="291579" y="6653107"/>
                  <a:pt x="465794" y="6515396"/>
                  <a:pt x="641619" y="6374813"/>
                </a:cubicBezTo>
                <a:cubicBezTo>
                  <a:pt x="1607125" y="5602838"/>
                  <a:pt x="2555378" y="4969130"/>
                  <a:pt x="2555378" y="3621655"/>
                </a:cubicBezTo>
                <a:cubicBezTo>
                  <a:pt x="2555378" y="2093191"/>
                  <a:pt x="1969579" y="754640"/>
                  <a:pt x="920818" y="14996"/>
                </a:cubicBezTo>
                <a:close/>
              </a:path>
            </a:pathLst>
          </a:cu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0C0D7D4-D83D-4C58-87D1-955F0A917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6051" cy="6858000"/>
          </a:xfrm>
          <a:custGeom>
            <a:avLst/>
            <a:gdLst>
              <a:gd name="connsiteX0" fmla="*/ 0 w 7476051"/>
              <a:gd name="connsiteY0" fmla="*/ 0 h 6858000"/>
              <a:gd name="connsiteX1" fmla="*/ 5853028 w 7476051"/>
              <a:gd name="connsiteY1" fmla="*/ 0 h 6858000"/>
              <a:gd name="connsiteX2" fmla="*/ 5875152 w 7476051"/>
              <a:gd name="connsiteY2" fmla="*/ 14997 h 6858000"/>
              <a:gd name="connsiteX3" fmla="*/ 7476051 w 7476051"/>
              <a:gd name="connsiteY3" fmla="*/ 3621656 h 6858000"/>
              <a:gd name="connsiteX4" fmla="*/ 5601702 w 7476051"/>
              <a:gd name="connsiteY4" fmla="*/ 6374814 h 6858000"/>
              <a:gd name="connsiteX5" fmla="*/ 5085053 w 7476051"/>
              <a:gd name="connsiteY5" fmla="*/ 6780599 h 6858000"/>
              <a:gd name="connsiteX6" fmla="*/ 4973297 w 7476051"/>
              <a:gd name="connsiteY6" fmla="*/ 6858000 h 6858000"/>
              <a:gd name="connsiteX7" fmla="*/ 0 w 7476051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2" y="6374814"/>
                </a:cubicBezTo>
                <a:cubicBezTo>
                  <a:pt x="5429499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0BA56A81-C9DD-4EBA-9E13-32FFB51CF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3" y="0"/>
            <a:ext cx="7307402" cy="6858000"/>
          </a:xfrm>
          <a:custGeom>
            <a:avLst/>
            <a:gdLst>
              <a:gd name="connsiteX0" fmla="*/ 0 w 7097265"/>
              <a:gd name="connsiteY0" fmla="*/ 0 h 6858000"/>
              <a:gd name="connsiteX1" fmla="*/ 5474242 w 7097265"/>
              <a:gd name="connsiteY1" fmla="*/ 0 h 6858000"/>
              <a:gd name="connsiteX2" fmla="*/ 5496366 w 7097265"/>
              <a:gd name="connsiteY2" fmla="*/ 14997 h 6858000"/>
              <a:gd name="connsiteX3" fmla="*/ 7097265 w 7097265"/>
              <a:gd name="connsiteY3" fmla="*/ 3621656 h 6858000"/>
              <a:gd name="connsiteX4" fmla="*/ 5222916 w 7097265"/>
              <a:gd name="connsiteY4" fmla="*/ 6374814 h 6858000"/>
              <a:gd name="connsiteX5" fmla="*/ 4706267 w 7097265"/>
              <a:gd name="connsiteY5" fmla="*/ 6780599 h 6858000"/>
              <a:gd name="connsiteX6" fmla="*/ 4594511 w 7097265"/>
              <a:gd name="connsiteY6" fmla="*/ 6858000 h 6858000"/>
              <a:gd name="connsiteX7" fmla="*/ 0 w 709726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97265" h="6858000">
                <a:moveTo>
                  <a:pt x="0" y="0"/>
                </a:moveTo>
                <a:lnTo>
                  <a:pt x="5474242" y="0"/>
                </a:lnTo>
                <a:lnTo>
                  <a:pt x="5496366" y="14997"/>
                </a:lnTo>
                <a:cubicBezTo>
                  <a:pt x="6523529" y="754641"/>
                  <a:pt x="7097265" y="2093192"/>
                  <a:pt x="7097265" y="3621656"/>
                </a:cubicBezTo>
                <a:cubicBezTo>
                  <a:pt x="7097265" y="4969131"/>
                  <a:pt x="6168540" y="5602839"/>
                  <a:pt x="5222916" y="6374814"/>
                </a:cubicBezTo>
                <a:cubicBezTo>
                  <a:pt x="5050713" y="6515397"/>
                  <a:pt x="4880085" y="6653108"/>
                  <a:pt x="4706267" y="6780599"/>
                </a:cubicBezTo>
                <a:lnTo>
                  <a:pt x="4594511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5F9A324-404E-4C5D-AFF0-C5D0D841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9034" y="-1"/>
            <a:ext cx="2535264" cy="6858001"/>
          </a:xfrm>
          <a:custGeom>
            <a:avLst/>
            <a:gdLst>
              <a:gd name="connsiteX0" fmla="*/ 1218585 w 2535264"/>
              <a:gd name="connsiteY0" fmla="*/ 0 h 6858001"/>
              <a:gd name="connsiteX1" fmla="*/ 1236561 w 2535264"/>
              <a:gd name="connsiteY1" fmla="*/ 0 h 6858001"/>
              <a:gd name="connsiteX2" fmla="*/ 1264452 w 2535264"/>
              <a:gd name="connsiteY2" fmla="*/ 24550 h 6858001"/>
              <a:gd name="connsiteX3" fmla="*/ 2528121 w 2535264"/>
              <a:gd name="connsiteY3" fmla="*/ 3710502 h 6858001"/>
              <a:gd name="connsiteX4" fmla="*/ 492890 w 2535264"/>
              <a:gd name="connsiteY4" fmla="*/ 6507511 h 6858001"/>
              <a:gd name="connsiteX5" fmla="*/ 221418 w 2535264"/>
              <a:gd name="connsiteY5" fmla="*/ 6713387 h 6858001"/>
              <a:gd name="connsiteX6" fmla="*/ 20100 w 2535264"/>
              <a:gd name="connsiteY6" fmla="*/ 6858001 h 6858001"/>
              <a:gd name="connsiteX7" fmla="*/ 0 w 2535264"/>
              <a:gd name="connsiteY7" fmla="*/ 6858001 h 6858001"/>
              <a:gd name="connsiteX8" fmla="*/ 202488 w 2535264"/>
              <a:gd name="connsiteY8" fmla="*/ 6712547 h 6858001"/>
              <a:gd name="connsiteX9" fmla="*/ 473961 w 2535264"/>
              <a:gd name="connsiteY9" fmla="*/ 6506670 h 6858001"/>
              <a:gd name="connsiteX10" fmla="*/ 2509192 w 2535264"/>
              <a:gd name="connsiteY10" fmla="*/ 3709662 h 6858001"/>
              <a:gd name="connsiteX11" fmla="*/ 1245521 w 2535264"/>
              <a:gd name="connsiteY11" fmla="*/ 2370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5264" h="6858001">
                <a:moveTo>
                  <a:pt x="1218585" y="0"/>
                </a:moveTo>
                <a:lnTo>
                  <a:pt x="1236561" y="0"/>
                </a:lnTo>
                <a:lnTo>
                  <a:pt x="1264452" y="24550"/>
                </a:lnTo>
                <a:cubicBezTo>
                  <a:pt x="2149109" y="863108"/>
                  <a:pt x="2598329" y="2210814"/>
                  <a:pt x="2528121" y="3710502"/>
                </a:cubicBezTo>
                <a:cubicBezTo>
                  <a:pt x="2462100" y="5120751"/>
                  <a:pt x="1489450" y="5742158"/>
                  <a:pt x="492890" y="6507511"/>
                </a:cubicBezTo>
                <a:cubicBezTo>
                  <a:pt x="402151" y="6577199"/>
                  <a:pt x="311847" y="6646154"/>
                  <a:pt x="221418" y="6713387"/>
                </a:cubicBezTo>
                <a:lnTo>
                  <a:pt x="20100" y="6858001"/>
                </a:lnTo>
                <a:lnTo>
                  <a:pt x="0" y="6858001"/>
                </a:lnTo>
                <a:lnTo>
                  <a:pt x="202488" y="6712547"/>
                </a:lnTo>
                <a:cubicBezTo>
                  <a:pt x="292917" y="6645314"/>
                  <a:pt x="383222" y="6576359"/>
                  <a:pt x="473961" y="6506670"/>
                </a:cubicBezTo>
                <a:cubicBezTo>
                  <a:pt x="1470520" y="5741317"/>
                  <a:pt x="2443170" y="5119911"/>
                  <a:pt x="2509192" y="3709662"/>
                </a:cubicBezTo>
                <a:cubicBezTo>
                  <a:pt x="2579400" y="2209973"/>
                  <a:pt x="2130178" y="862268"/>
                  <a:pt x="1245521" y="2370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044517-A4D7-4A64-9F05-AEA66DAB9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4780129" cy="1639888"/>
          </a:xfrm>
        </p:spPr>
        <p:txBody>
          <a:bodyPr anchor="b">
            <a:normAutofit/>
          </a:bodyPr>
          <a:lstStyle/>
          <a:p>
            <a:pPr>
              <a:lnSpc>
                <a:spcPct val="120000"/>
              </a:lnSpc>
            </a:pPr>
            <a:r>
              <a:rPr lang="ru-RU" sz="2500">
                <a:ea typeface="Meiryo"/>
              </a:rPr>
              <a:t>Возможно ли колонизировать Марс?</a:t>
            </a:r>
            <a:endParaRPr lang="ru-RU" sz="250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4B8D8D-241D-4EFB-8019-5895DC5963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518" y="2312988"/>
            <a:ext cx="5368525" cy="3651250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>
              <a:lnSpc>
                <a:spcPct val="130000"/>
              </a:lnSpc>
            </a:pPr>
            <a:r>
              <a:rPr lang="ru-RU" sz="1500" dirty="0">
                <a:ea typeface="+mn-lt"/>
                <a:cs typeface="+mn-lt"/>
              </a:rPr>
              <a:t>В силу относительно небольшого расстояния до нашей планеты и природных характеристик, Марс, наряду с Луной является самым вероятным кандидатом на основание колонии людей в обозримом будущем. Со слов многих работников NASA, на Марсе будут находиться базы для научных исследований самого Марса и его спутников. Без специальных костюмов, на Марсе нельзя прожить и минуты. Это просто вопрос времени. </a:t>
            </a:r>
            <a:endParaRPr lang="ru-RU" sz="1500" dirty="0"/>
          </a:p>
        </p:txBody>
      </p:sp>
    </p:spTree>
    <p:extLst>
      <p:ext uri="{BB962C8B-B14F-4D97-AF65-F5344CB8AC3E}">
        <p14:creationId xmlns:p14="http://schemas.microsoft.com/office/powerpoint/2010/main" val="1092235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Рисунок 4" descr="Изображение выглядит как человек, мужчина, носит, пиджак&#10;&#10;Автоматически созданное описание">
            <a:extLst>
              <a:ext uri="{FF2B5EF4-FFF2-40B4-BE49-F238E27FC236}">
                <a16:creationId xmlns:a16="http://schemas.microsoft.com/office/drawing/2014/main" id="{FCB6442D-FB82-4030-8D95-C2F62EAFA3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39" r="-2" b="39060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24" name="Freeform: Shape 23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1834" y="0"/>
            <a:ext cx="4980168" cy="6858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A5FCE8-BCA8-47BE-880B-337F540F3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1045596"/>
            <a:ext cx="3689406" cy="1944371"/>
          </a:xfrm>
        </p:spPr>
        <p:txBody>
          <a:bodyPr anchor="b">
            <a:normAutofit/>
          </a:bodyPr>
          <a:lstStyle/>
          <a:p>
            <a:pPr>
              <a:lnSpc>
                <a:spcPct val="120000"/>
              </a:lnSpc>
            </a:pPr>
            <a:r>
              <a:rPr lang="ru-RU" sz="2200">
                <a:ea typeface="Meiryo"/>
              </a:rPr>
              <a:t>Какие люди интересуются колонизацией Марса?</a:t>
            </a:r>
            <a:endParaRPr lang="ru-RU" sz="220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C8566BA-8FB8-49A5-9AB1-072EBA226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19" y="3220278"/>
            <a:ext cx="3633747" cy="2592125"/>
          </a:xfrm>
        </p:spPr>
        <p:txBody>
          <a:bodyPr vert="horz" lIns="109728" tIns="109728" rIns="109728" bIns="91440" rtlCol="0">
            <a:normAutofit/>
          </a:bodyPr>
          <a:lstStyle/>
          <a:p>
            <a:pPr>
              <a:lnSpc>
                <a:spcPct val="130000"/>
              </a:lnSpc>
            </a:pPr>
            <a:r>
              <a:rPr lang="ru-RU" sz="1400">
                <a:ea typeface="Meiryo"/>
              </a:rPr>
              <a:t>Первый кто начал серьезно интересоваться колонизацией Марса. Это Илон </a:t>
            </a:r>
            <a:r>
              <a:rPr lang="ru-RU" sz="1400" err="1">
                <a:ea typeface="Meiryo"/>
              </a:rPr>
              <a:t>Маск</a:t>
            </a:r>
            <a:r>
              <a:rPr lang="ru-RU" sz="1400">
                <a:ea typeface="Meiryo"/>
              </a:rPr>
              <a:t> и его компания </a:t>
            </a:r>
            <a:r>
              <a:rPr lang="ru-RU" sz="1400" err="1">
                <a:ea typeface="Meiryo"/>
              </a:rPr>
              <a:t>SpaceX</a:t>
            </a:r>
            <a:r>
              <a:rPr lang="ru-RU" sz="1400">
                <a:ea typeface="Meiryo"/>
              </a:rPr>
              <a:t>. Он и его команда заинтересованы в колонизации Марса. А как они это сделают?</a:t>
            </a:r>
          </a:p>
          <a:p>
            <a:pPr>
              <a:lnSpc>
                <a:spcPct val="130000"/>
              </a:lnSpc>
            </a:pPr>
            <a:r>
              <a:rPr lang="ru-RU" sz="1400">
                <a:ea typeface="Meiryo"/>
              </a:rPr>
              <a:t>Давайте разбираться.</a:t>
            </a:r>
          </a:p>
        </p:txBody>
      </p:sp>
    </p:spTree>
    <p:extLst>
      <p:ext uri="{BB962C8B-B14F-4D97-AF65-F5344CB8AC3E}">
        <p14:creationId xmlns:p14="http://schemas.microsoft.com/office/powerpoint/2010/main" val="2409717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Рисунок 4" descr="Изображение выглядит как небо, внешний, природа, берег&#10;&#10;Автоматически созданное описание">
            <a:extLst>
              <a:ext uri="{FF2B5EF4-FFF2-40B4-BE49-F238E27FC236}">
                <a16:creationId xmlns:a16="http://schemas.microsoft.com/office/drawing/2014/main" id="{49BE9483-C259-4459-8CF3-4426D55F29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84" r="-1" b="-1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24" name="Freeform: Shape 23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1834" y="0"/>
            <a:ext cx="4980168" cy="6858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D808A4-AD62-4718-9540-B23959195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1045596"/>
            <a:ext cx="3689406" cy="1944371"/>
          </a:xfrm>
        </p:spPr>
        <p:txBody>
          <a:bodyPr anchor="b">
            <a:normAutofit/>
          </a:bodyPr>
          <a:lstStyle/>
          <a:p>
            <a:r>
              <a:rPr lang="ru-RU" sz="2700" err="1">
                <a:ea typeface="Meiryo"/>
              </a:rPr>
              <a:t>Starship</a:t>
            </a:r>
            <a:r>
              <a:rPr lang="ru-RU" sz="2700">
                <a:ea typeface="Meiryo"/>
              </a:rPr>
              <a:t> </a:t>
            </a:r>
            <a:r>
              <a:rPr lang="ru-RU" sz="2700" err="1">
                <a:ea typeface="Meiryo"/>
              </a:rPr>
              <a:t>SpaceX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31AB43-A7FD-4768-BECC-F882572544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19" y="3220278"/>
            <a:ext cx="3633747" cy="2592125"/>
          </a:xfrm>
        </p:spPr>
        <p:txBody>
          <a:bodyPr vert="horz" lIns="109728" tIns="109728" rIns="109728" bIns="91440" rtlCol="0">
            <a:normAutofit/>
          </a:bodyPr>
          <a:lstStyle/>
          <a:p>
            <a:r>
              <a:rPr lang="ru-RU" dirty="0">
                <a:ea typeface="Meiryo"/>
              </a:rPr>
              <a:t>Запускать людей на Марс будут на </a:t>
            </a:r>
            <a:r>
              <a:rPr lang="ru-RU" dirty="0" err="1">
                <a:ea typeface="Meiryo"/>
              </a:rPr>
              <a:t>Starship</a:t>
            </a:r>
            <a:r>
              <a:rPr lang="ru-RU" dirty="0">
                <a:ea typeface="Meiryo"/>
              </a:rPr>
              <a:t> от </a:t>
            </a:r>
            <a:r>
              <a:rPr lang="ru-RU" dirty="0" err="1">
                <a:ea typeface="Meiryo"/>
              </a:rPr>
              <a:t>SpaceX</a:t>
            </a:r>
            <a:r>
              <a:rPr lang="ru-RU" dirty="0">
                <a:ea typeface="Meiryo"/>
              </a:rPr>
              <a:t>.</a:t>
            </a:r>
          </a:p>
          <a:p>
            <a:r>
              <a:rPr lang="ru-RU" dirty="0">
                <a:ea typeface="Meiryo"/>
              </a:rPr>
              <a:t>Уже сейчас проводят тесты этого монстра.</a:t>
            </a:r>
          </a:p>
        </p:txBody>
      </p:sp>
    </p:spTree>
    <p:extLst>
      <p:ext uri="{BB962C8B-B14F-4D97-AF65-F5344CB8AC3E}">
        <p14:creationId xmlns:p14="http://schemas.microsoft.com/office/powerpoint/2010/main" val="204457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Рисунок 4" descr="Изображение выглядит как летит, внешний, облачный, облака&#10;&#10;Автоматически созданное описание">
            <a:extLst>
              <a:ext uri="{FF2B5EF4-FFF2-40B4-BE49-F238E27FC236}">
                <a16:creationId xmlns:a16="http://schemas.microsoft.com/office/drawing/2014/main" id="{EDCCC2F7-459B-4F84-B52A-43D46ABDCB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07" r="20445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1834" y="0"/>
            <a:ext cx="4980168" cy="6858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808EB2-1137-4108-BE71-69A952E0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1045596"/>
            <a:ext cx="3689406" cy="1944371"/>
          </a:xfrm>
        </p:spPr>
        <p:txBody>
          <a:bodyPr anchor="b">
            <a:normAutofit/>
          </a:bodyPr>
          <a:lstStyle/>
          <a:p>
            <a:pPr>
              <a:lnSpc>
                <a:spcPct val="120000"/>
              </a:lnSpc>
            </a:pPr>
            <a:r>
              <a:rPr lang="ru-RU" dirty="0">
                <a:ea typeface="Meiryo"/>
              </a:rPr>
              <a:t>Немного информации о </a:t>
            </a:r>
            <a:r>
              <a:rPr lang="ru-RU" dirty="0" err="1">
                <a:ea typeface="Meiryo"/>
              </a:rPr>
              <a:t>starship</a:t>
            </a:r>
            <a:r>
              <a:rPr lang="ru-RU" dirty="0">
                <a:ea typeface="Meiryo"/>
              </a:rPr>
              <a:t>.</a:t>
            </a:r>
            <a:endParaRPr lang="ru-RU">
              <a:ea typeface="Meiryo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C968D37-70AC-4CEB-9B4D-125D36DB3F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19" y="3220278"/>
            <a:ext cx="3633747" cy="2592125"/>
          </a:xfrm>
        </p:spPr>
        <p:txBody>
          <a:bodyPr vert="horz" lIns="109728" tIns="109728" rIns="109728" bIns="91440" rtlCol="0">
            <a:normAutofit/>
          </a:bodyPr>
          <a:lstStyle/>
          <a:p>
            <a:r>
              <a:rPr lang="ru-RU" dirty="0">
                <a:ea typeface="Meiryo"/>
              </a:rPr>
              <a:t>Высота-120м, диаметр-9м, имеет-3 двигателя </a:t>
            </a:r>
            <a:r>
              <a:rPr lang="ru-RU" dirty="0" err="1">
                <a:ea typeface="Meiryo"/>
              </a:rPr>
              <a:t>raptor</a:t>
            </a:r>
            <a:r>
              <a:rPr lang="ru-RU" dirty="0">
                <a:ea typeface="Meiryo"/>
              </a:rPr>
              <a:t>, 3 вакуумных </a:t>
            </a:r>
            <a:r>
              <a:rPr lang="ru-RU" dirty="0" err="1">
                <a:ea typeface="Meiryo"/>
              </a:rPr>
              <a:t>raptor</a:t>
            </a:r>
            <a:r>
              <a:rPr lang="ru-RU" dirty="0">
                <a:ea typeface="Meiryo"/>
              </a:rPr>
              <a:t>-а. Он способен доставить 100 тонн на околоземную орбиту.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02223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9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Рисунок 4" descr="Изображение выглядит как небо, внешний, гора&#10;&#10;Автоматически созданное описание">
            <a:extLst>
              <a:ext uri="{FF2B5EF4-FFF2-40B4-BE49-F238E27FC236}">
                <a16:creationId xmlns:a16="http://schemas.microsoft.com/office/drawing/2014/main" id="{65C1360A-07A9-47DA-9C2A-1D1BD12690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413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44" name="Freeform: Shape 43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1834" y="0"/>
            <a:ext cx="4980168" cy="6858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9539CC-2E75-4BCB-8711-1C7B8420E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670118"/>
            <a:ext cx="3689406" cy="1944371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200" dirty="0" err="1">
                <a:ea typeface="Meiryo"/>
              </a:rPr>
              <a:t>Доставка</a:t>
            </a:r>
            <a:r>
              <a:rPr lang="en-US" sz="2200" dirty="0">
                <a:ea typeface="Meiryo"/>
              </a:rPr>
              <a:t> </a:t>
            </a:r>
            <a:r>
              <a:rPr lang="en-US" sz="2200" dirty="0" err="1">
                <a:ea typeface="Meiryo"/>
              </a:rPr>
              <a:t>людей</a:t>
            </a:r>
            <a:r>
              <a:rPr lang="en-US" sz="2200" dirty="0">
                <a:ea typeface="Meiryo"/>
              </a:rPr>
              <a:t> </a:t>
            </a:r>
            <a:r>
              <a:rPr lang="en-US" sz="2200" dirty="0" err="1">
                <a:ea typeface="Meiryo"/>
              </a:rPr>
              <a:t>на</a:t>
            </a:r>
            <a:r>
              <a:rPr lang="en-US" sz="2200" dirty="0">
                <a:ea typeface="Meiryo"/>
              </a:rPr>
              <a:t> </a:t>
            </a:r>
            <a:r>
              <a:rPr lang="en-US" sz="2200" dirty="0" err="1">
                <a:ea typeface="Meiryo"/>
              </a:rPr>
              <a:t>Марс</a:t>
            </a:r>
            <a:r>
              <a:rPr lang="en-US" sz="2200" dirty="0">
                <a:ea typeface="Meiryo"/>
              </a:rPr>
              <a:t>.</a:t>
            </a:r>
          </a:p>
        </p:txBody>
      </p:sp>
      <p:sp>
        <p:nvSpPr>
          <p:cNvPr id="30" name="Content Placeholder 30">
            <a:extLst>
              <a:ext uri="{FF2B5EF4-FFF2-40B4-BE49-F238E27FC236}">
                <a16:creationId xmlns:a16="http://schemas.microsoft.com/office/drawing/2014/main" id="{CCF9644F-1589-4938-9DAB-4272B49A69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19" y="3220278"/>
            <a:ext cx="3633747" cy="2592125"/>
          </a:xfrm>
        </p:spPr>
        <p:txBody>
          <a:bodyPr vert="horz" lIns="109728" tIns="109728" rIns="109728" bIns="91440" rtlCol="0" anchor="t">
            <a:normAutofit/>
          </a:bodyPr>
          <a:lstStyle/>
          <a:p>
            <a:r>
              <a:rPr lang="en-US" dirty="0" err="1">
                <a:ea typeface="Meiryo"/>
              </a:rPr>
              <a:t>Планируется</a:t>
            </a:r>
            <a:r>
              <a:rPr lang="en-US" dirty="0">
                <a:ea typeface="Meiryo"/>
              </a:rPr>
              <a:t>, </a:t>
            </a:r>
            <a:r>
              <a:rPr lang="en-US" dirty="0" err="1">
                <a:ea typeface="Meiryo"/>
              </a:rPr>
              <a:t>что</a:t>
            </a:r>
            <a:r>
              <a:rPr lang="en-US" dirty="0">
                <a:ea typeface="Meiryo"/>
              </a:rPr>
              <a:t> </a:t>
            </a:r>
            <a:r>
              <a:rPr lang="en-US" dirty="0" err="1">
                <a:ea typeface="Meiryo"/>
              </a:rPr>
              <a:t>ракета</a:t>
            </a:r>
            <a:r>
              <a:rPr lang="en-US" dirty="0">
                <a:ea typeface="Meiryo"/>
              </a:rPr>
              <a:t> </a:t>
            </a:r>
            <a:r>
              <a:rPr lang="en-US" dirty="0" err="1">
                <a:ea typeface="Meiryo"/>
              </a:rPr>
              <a:t>будет</a:t>
            </a:r>
            <a:r>
              <a:rPr lang="en-US" dirty="0">
                <a:ea typeface="Meiryo"/>
              </a:rPr>
              <a:t> </a:t>
            </a:r>
            <a:r>
              <a:rPr lang="en-US" dirty="0" err="1">
                <a:ea typeface="Meiryo"/>
              </a:rPr>
              <a:t>делать</a:t>
            </a:r>
            <a:r>
              <a:rPr lang="en-US" dirty="0">
                <a:ea typeface="Meiryo"/>
              </a:rPr>
              <a:t> </a:t>
            </a:r>
            <a:r>
              <a:rPr lang="en-US" dirty="0" err="1">
                <a:ea typeface="Meiryo"/>
              </a:rPr>
              <a:t>опасный</a:t>
            </a:r>
            <a:r>
              <a:rPr lang="en-US" dirty="0">
                <a:ea typeface="Meiryo"/>
              </a:rPr>
              <a:t> </a:t>
            </a:r>
            <a:r>
              <a:rPr lang="en-US" dirty="0" err="1">
                <a:ea typeface="Meiryo"/>
              </a:rPr>
              <a:t>манёвр</a:t>
            </a:r>
            <a:r>
              <a:rPr lang="en-US" dirty="0">
                <a:ea typeface="Meiryo"/>
              </a:rPr>
              <a:t>, </a:t>
            </a:r>
            <a:r>
              <a:rPr lang="en-US" dirty="0" err="1">
                <a:ea typeface="Meiryo"/>
              </a:rPr>
              <a:t>чтобы</a:t>
            </a:r>
            <a:r>
              <a:rPr lang="en-US" dirty="0">
                <a:ea typeface="Meiryo"/>
              </a:rPr>
              <a:t> </a:t>
            </a:r>
            <a:r>
              <a:rPr lang="en-US" dirty="0" err="1">
                <a:ea typeface="Meiryo"/>
              </a:rPr>
              <a:t>сесть</a:t>
            </a:r>
            <a:r>
              <a:rPr lang="en-US" dirty="0">
                <a:ea typeface="Meiryo"/>
              </a:rPr>
              <a:t> </a:t>
            </a:r>
            <a:r>
              <a:rPr lang="en-US" dirty="0" err="1">
                <a:ea typeface="Meiryo"/>
              </a:rPr>
              <a:t>на</a:t>
            </a:r>
            <a:r>
              <a:rPr lang="en-US" dirty="0">
                <a:ea typeface="Meiryo"/>
              </a:rPr>
              <a:t> </a:t>
            </a:r>
            <a:r>
              <a:rPr lang="en-US" dirty="0" err="1">
                <a:ea typeface="Meiryo"/>
              </a:rPr>
              <a:t>Марс</a:t>
            </a:r>
            <a:r>
              <a:rPr lang="en-US" dirty="0">
                <a:ea typeface="Meiryo"/>
              </a:rPr>
              <a:t>. </a:t>
            </a:r>
            <a:r>
              <a:rPr lang="en-US" dirty="0">
                <a:ea typeface="+mn-lt"/>
                <a:cs typeface="+mn-lt"/>
                <a:hlinkClick r:id="rId3"/>
              </a:rPr>
              <a:t>https://youtu.be/7CZTLogln34</a:t>
            </a:r>
            <a:endParaRPr lang="en-US"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3430641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593B4D24-F4A8-4141-A20A-E0575D199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639780-D65B-4347-9B9F-9947DDD47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2259" y="893763"/>
            <a:ext cx="4527965" cy="1587444"/>
          </a:xfr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 err="1">
                <a:ea typeface="Meiryo"/>
              </a:rPr>
              <a:t>С.П.Королёв</a:t>
            </a:r>
            <a:r>
              <a:rPr lang="en-US">
                <a:ea typeface="Meiryo"/>
              </a:rPr>
              <a:t>.</a:t>
            </a:r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9F87E4D0-D347-4DA8-81D7-104733308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293" y="1074738"/>
            <a:ext cx="4906732" cy="4679812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9DC9CEF6-58E1-4D78-BBBE-76F779AD9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7555" y="898498"/>
            <a:ext cx="5298208" cy="5032292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7AF1248-67F7-4FEF-8D1D-FE33661A9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266" y="993913"/>
            <a:ext cx="5101442" cy="4851950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58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Рисунок 4" descr="Изображение выглядит как человек, стена, мужчина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4954BBD9-FAA6-4BD0-A54A-A17CC135B8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498"/>
          <a:stretch/>
        </p:blipFill>
        <p:spPr>
          <a:xfrm>
            <a:off x="1033670" y="1288109"/>
            <a:ext cx="4349282" cy="4221274"/>
          </a:xfrm>
          <a:custGeom>
            <a:avLst/>
            <a:gdLst/>
            <a:ahLst/>
            <a:cxnLst/>
            <a:rect l="l" t="t" r="r" b="b"/>
            <a:pathLst>
              <a:path w="4292584" h="4094066">
                <a:moveTo>
                  <a:pt x="2456537" y="0"/>
                </a:moveTo>
                <a:cubicBezTo>
                  <a:pt x="2738780" y="0"/>
                  <a:pt x="2998545" y="55066"/>
                  <a:pt x="3228742" y="163517"/>
                </a:cubicBezTo>
                <a:cubicBezTo>
                  <a:pt x="3444477" y="265234"/>
                  <a:pt x="3633959" y="413698"/>
                  <a:pt x="3791935" y="604700"/>
                </a:cubicBezTo>
                <a:cubicBezTo>
                  <a:pt x="4114802" y="995211"/>
                  <a:pt x="4292584" y="1550174"/>
                  <a:pt x="4292584" y="2167403"/>
                </a:cubicBezTo>
                <a:cubicBezTo>
                  <a:pt x="4292584" y="2413659"/>
                  <a:pt x="4223774" y="2611299"/>
                  <a:pt x="4069573" y="2808283"/>
                </a:cubicBezTo>
                <a:cubicBezTo>
                  <a:pt x="3908278" y="3014339"/>
                  <a:pt x="3665922" y="3204126"/>
                  <a:pt x="3409289" y="3405037"/>
                </a:cubicBezTo>
                <a:cubicBezTo>
                  <a:pt x="3361941" y="3442060"/>
                  <a:pt x="3313027" y="3480392"/>
                  <a:pt x="3264115" y="3519190"/>
                </a:cubicBezTo>
                <a:cubicBezTo>
                  <a:pt x="2826289" y="3866416"/>
                  <a:pt x="2506740" y="4094066"/>
                  <a:pt x="2071218" y="4094066"/>
                </a:cubicBezTo>
                <a:cubicBezTo>
                  <a:pt x="1407617" y="4094066"/>
                  <a:pt x="937645" y="3814621"/>
                  <a:pt x="499819" y="3159623"/>
                </a:cubicBezTo>
                <a:cubicBezTo>
                  <a:pt x="442524" y="3073891"/>
                  <a:pt x="386517" y="2995921"/>
                  <a:pt x="332353" y="2920566"/>
                </a:cubicBezTo>
                <a:cubicBezTo>
                  <a:pt x="107867" y="2608119"/>
                  <a:pt x="0" y="2445632"/>
                  <a:pt x="0" y="2167403"/>
                </a:cubicBezTo>
                <a:cubicBezTo>
                  <a:pt x="0" y="1891138"/>
                  <a:pt x="67612" y="1618236"/>
                  <a:pt x="200812" y="1356275"/>
                </a:cubicBezTo>
                <a:cubicBezTo>
                  <a:pt x="331156" y="1100015"/>
                  <a:pt x="517505" y="865448"/>
                  <a:pt x="754611" y="659299"/>
                </a:cubicBezTo>
                <a:cubicBezTo>
                  <a:pt x="987664" y="456610"/>
                  <a:pt x="1264470" y="289449"/>
                  <a:pt x="1555279" y="175950"/>
                </a:cubicBezTo>
                <a:cubicBezTo>
                  <a:pt x="1853918" y="59181"/>
                  <a:pt x="2157254" y="0"/>
                  <a:pt x="2456537" y="0"/>
                </a:cubicBezTo>
                <a:close/>
              </a:path>
            </a:pathLst>
          </a:custGeom>
        </p:spPr>
      </p:pic>
      <p:sp>
        <p:nvSpPr>
          <p:cNvPr id="58" name="Content Placeholder 57">
            <a:extLst>
              <a:ext uri="{FF2B5EF4-FFF2-40B4-BE49-F238E27FC236}">
                <a16:creationId xmlns:a16="http://schemas.microsoft.com/office/drawing/2014/main" id="{40656AEC-D9CD-4AF0-AA41-A490E357C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2260" y="2721030"/>
            <a:ext cx="4691478" cy="3243207"/>
          </a:xfrm>
        </p:spPr>
        <p:txBody>
          <a:bodyPr vert="horz" lIns="109728" tIns="109728" rIns="109728" bIns="91440" rtlCol="0" anchor="t">
            <a:normAutofit/>
          </a:bodyPr>
          <a:lstStyle/>
          <a:p>
            <a:r>
              <a:rPr lang="en-US" dirty="0" err="1">
                <a:ea typeface="Meiryo"/>
              </a:rPr>
              <a:t>Сергей</a:t>
            </a:r>
            <a:r>
              <a:rPr lang="en-US" dirty="0">
                <a:ea typeface="Meiryo"/>
              </a:rPr>
              <a:t> </a:t>
            </a:r>
            <a:r>
              <a:rPr lang="en-US" dirty="0" err="1">
                <a:ea typeface="Meiryo"/>
              </a:rPr>
              <a:t>Павлович</a:t>
            </a:r>
            <a:r>
              <a:rPr lang="en-US" dirty="0">
                <a:ea typeface="Meiryo"/>
              </a:rPr>
              <a:t> </a:t>
            </a:r>
            <a:r>
              <a:rPr lang="en-US" dirty="0" err="1">
                <a:ea typeface="Meiryo"/>
              </a:rPr>
              <a:t>Королёв</a:t>
            </a:r>
            <a:r>
              <a:rPr lang="en-US" dirty="0">
                <a:ea typeface="Meiryo"/>
              </a:rPr>
              <a:t>, </a:t>
            </a:r>
            <a:r>
              <a:rPr lang="en-US" dirty="0" err="1">
                <a:ea typeface="Meiryo"/>
              </a:rPr>
              <a:t>тоже</a:t>
            </a:r>
            <a:r>
              <a:rPr lang="en-US" dirty="0">
                <a:ea typeface="Meiryo"/>
              </a:rPr>
              <a:t> </a:t>
            </a:r>
            <a:r>
              <a:rPr lang="en-US" dirty="0" err="1">
                <a:ea typeface="Meiryo"/>
              </a:rPr>
              <a:t>хотел</a:t>
            </a:r>
            <a:r>
              <a:rPr lang="en-US" dirty="0">
                <a:ea typeface="Meiryo"/>
              </a:rPr>
              <a:t> </a:t>
            </a:r>
            <a:r>
              <a:rPr lang="en-US" dirty="0" err="1">
                <a:ea typeface="Meiryo"/>
              </a:rPr>
              <a:t>отправить</a:t>
            </a:r>
            <a:r>
              <a:rPr lang="en-US" dirty="0">
                <a:ea typeface="Meiryo"/>
              </a:rPr>
              <a:t> </a:t>
            </a:r>
            <a:r>
              <a:rPr lang="en-US" dirty="0" err="1">
                <a:ea typeface="Meiryo"/>
              </a:rPr>
              <a:t>человека</a:t>
            </a:r>
            <a:r>
              <a:rPr lang="en-US" dirty="0">
                <a:ea typeface="Meiryo"/>
              </a:rPr>
              <a:t> </a:t>
            </a:r>
            <a:r>
              <a:rPr lang="en-US" dirty="0" err="1">
                <a:ea typeface="Meiryo"/>
              </a:rPr>
              <a:t>на</a:t>
            </a:r>
            <a:r>
              <a:rPr lang="en-US" dirty="0">
                <a:ea typeface="Meiryo"/>
              </a:rPr>
              <a:t> </a:t>
            </a:r>
            <a:r>
              <a:rPr lang="en-US" dirty="0" err="1">
                <a:ea typeface="Meiryo"/>
              </a:rPr>
              <a:t>Марс</a:t>
            </a:r>
            <a:r>
              <a:rPr lang="en-US" dirty="0">
                <a:ea typeface="Meiryo"/>
              </a:rPr>
              <a:t>, </a:t>
            </a:r>
            <a:r>
              <a:rPr lang="en-US" dirty="0" err="1">
                <a:ea typeface="Meiryo"/>
              </a:rPr>
              <a:t>но</a:t>
            </a:r>
            <a:r>
              <a:rPr lang="en-US" dirty="0">
                <a:ea typeface="Meiryo"/>
              </a:rPr>
              <a:t> к </a:t>
            </a:r>
            <a:r>
              <a:rPr lang="en-US" dirty="0" err="1">
                <a:ea typeface="Meiryo"/>
              </a:rPr>
              <a:t>сожалению</a:t>
            </a:r>
            <a:r>
              <a:rPr lang="en-US" dirty="0">
                <a:ea typeface="Meiryo"/>
              </a:rPr>
              <a:t> </a:t>
            </a:r>
            <a:r>
              <a:rPr lang="en-US" dirty="0" err="1">
                <a:ea typeface="Meiryo"/>
              </a:rPr>
              <a:t>из-за</a:t>
            </a:r>
            <a:r>
              <a:rPr lang="en-US" dirty="0">
                <a:ea typeface="Meiryo"/>
              </a:rPr>
              <a:t> </a:t>
            </a:r>
            <a:r>
              <a:rPr lang="en-US" dirty="0" err="1">
                <a:ea typeface="Meiryo"/>
              </a:rPr>
              <a:t>проблем</a:t>
            </a:r>
            <a:r>
              <a:rPr lang="en-US" dirty="0">
                <a:ea typeface="Meiryo"/>
              </a:rPr>
              <a:t> с </a:t>
            </a:r>
            <a:r>
              <a:rPr lang="en-US" dirty="0" err="1">
                <a:ea typeface="Meiryo"/>
              </a:rPr>
              <a:t>сердцем</a:t>
            </a:r>
            <a:r>
              <a:rPr lang="en-US" dirty="0">
                <a:ea typeface="Meiryo"/>
              </a:rPr>
              <a:t>, </a:t>
            </a:r>
            <a:r>
              <a:rPr lang="en-US" dirty="0" err="1">
                <a:ea typeface="Meiryo"/>
              </a:rPr>
              <a:t>он</a:t>
            </a:r>
            <a:r>
              <a:rPr lang="en-US" dirty="0">
                <a:ea typeface="Meiryo"/>
              </a:rPr>
              <a:t> </a:t>
            </a:r>
            <a:r>
              <a:rPr lang="en-US" dirty="0" err="1">
                <a:ea typeface="Meiryo"/>
              </a:rPr>
              <a:t>этого</a:t>
            </a:r>
            <a:r>
              <a:rPr lang="en-US" dirty="0">
                <a:ea typeface="Meiryo"/>
              </a:rPr>
              <a:t> </a:t>
            </a:r>
            <a:r>
              <a:rPr lang="en-US" dirty="0" err="1">
                <a:ea typeface="Meiryo"/>
              </a:rPr>
              <a:t>не</a:t>
            </a:r>
            <a:r>
              <a:rPr lang="en-US" dirty="0">
                <a:ea typeface="Meiryo"/>
              </a:rPr>
              <a:t> </a:t>
            </a:r>
            <a:r>
              <a:rPr lang="en-US" dirty="0" err="1">
                <a:ea typeface="Meiryo"/>
              </a:rPr>
              <a:t>успел</a:t>
            </a:r>
            <a:r>
              <a:rPr lang="en-US" dirty="0">
                <a:ea typeface="Meiryo"/>
              </a:rPr>
              <a:t> </a:t>
            </a:r>
            <a:r>
              <a:rPr lang="en-US" dirty="0" err="1">
                <a:ea typeface="Meiryo"/>
              </a:rPr>
              <a:t>сделать</a:t>
            </a:r>
            <a:r>
              <a:rPr lang="en-US" dirty="0">
                <a:ea typeface="Meiryo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9018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Рисунок 4" descr="Изображение выглядит как природа&#10;&#10;Автоматически созданное описание">
            <a:extLst>
              <a:ext uri="{FF2B5EF4-FFF2-40B4-BE49-F238E27FC236}">
                <a16:creationId xmlns:a16="http://schemas.microsoft.com/office/drawing/2014/main" id="{1719C9FF-E84D-41C3-B3EC-D628377717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71" r="-1" b="-1"/>
          <a:stretch/>
        </p:blipFill>
        <p:spPr>
          <a:xfrm>
            <a:off x="4691118" y="1"/>
            <a:ext cx="7500882" cy="6857999"/>
          </a:xfrm>
          <a:custGeom>
            <a:avLst/>
            <a:gdLst/>
            <a:ahLst/>
            <a:cxnLst/>
            <a:rect l="l" t="t" r="r" b="b"/>
            <a:pathLst>
              <a:path w="7500882" h="6857999">
                <a:moveTo>
                  <a:pt x="898230" y="0"/>
                </a:moveTo>
                <a:lnTo>
                  <a:pt x="7500882" y="0"/>
                </a:lnTo>
                <a:lnTo>
                  <a:pt x="7500882" y="6857999"/>
                </a:lnTo>
                <a:lnTo>
                  <a:pt x="0" y="6857999"/>
                </a:lnTo>
                <a:lnTo>
                  <a:pt x="114106" y="6780598"/>
                </a:lnTo>
                <a:cubicBezTo>
                  <a:pt x="291579" y="6653107"/>
                  <a:pt x="465794" y="6515396"/>
                  <a:pt x="641619" y="6374813"/>
                </a:cubicBezTo>
                <a:cubicBezTo>
                  <a:pt x="1607125" y="5602838"/>
                  <a:pt x="2555378" y="4969130"/>
                  <a:pt x="2555378" y="3621655"/>
                </a:cubicBezTo>
                <a:cubicBezTo>
                  <a:pt x="2555378" y="2093191"/>
                  <a:pt x="1969579" y="754640"/>
                  <a:pt x="920818" y="14996"/>
                </a:cubicBezTo>
                <a:close/>
              </a:path>
            </a:pathLst>
          </a:cu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0C0D7D4-D83D-4C58-87D1-955F0A917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6051" cy="6858000"/>
          </a:xfrm>
          <a:custGeom>
            <a:avLst/>
            <a:gdLst>
              <a:gd name="connsiteX0" fmla="*/ 0 w 7476051"/>
              <a:gd name="connsiteY0" fmla="*/ 0 h 6858000"/>
              <a:gd name="connsiteX1" fmla="*/ 5853028 w 7476051"/>
              <a:gd name="connsiteY1" fmla="*/ 0 h 6858000"/>
              <a:gd name="connsiteX2" fmla="*/ 5875152 w 7476051"/>
              <a:gd name="connsiteY2" fmla="*/ 14997 h 6858000"/>
              <a:gd name="connsiteX3" fmla="*/ 7476051 w 7476051"/>
              <a:gd name="connsiteY3" fmla="*/ 3621656 h 6858000"/>
              <a:gd name="connsiteX4" fmla="*/ 5601702 w 7476051"/>
              <a:gd name="connsiteY4" fmla="*/ 6374814 h 6858000"/>
              <a:gd name="connsiteX5" fmla="*/ 5085053 w 7476051"/>
              <a:gd name="connsiteY5" fmla="*/ 6780599 h 6858000"/>
              <a:gd name="connsiteX6" fmla="*/ 4973297 w 7476051"/>
              <a:gd name="connsiteY6" fmla="*/ 6858000 h 6858000"/>
              <a:gd name="connsiteX7" fmla="*/ 0 w 7476051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2" y="6374814"/>
                </a:cubicBezTo>
                <a:cubicBezTo>
                  <a:pt x="5429499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0BA56A81-C9DD-4EBA-9E13-32FFB51CF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3" y="0"/>
            <a:ext cx="7307402" cy="6858000"/>
          </a:xfrm>
          <a:custGeom>
            <a:avLst/>
            <a:gdLst>
              <a:gd name="connsiteX0" fmla="*/ 0 w 7097265"/>
              <a:gd name="connsiteY0" fmla="*/ 0 h 6858000"/>
              <a:gd name="connsiteX1" fmla="*/ 5474242 w 7097265"/>
              <a:gd name="connsiteY1" fmla="*/ 0 h 6858000"/>
              <a:gd name="connsiteX2" fmla="*/ 5496366 w 7097265"/>
              <a:gd name="connsiteY2" fmla="*/ 14997 h 6858000"/>
              <a:gd name="connsiteX3" fmla="*/ 7097265 w 7097265"/>
              <a:gd name="connsiteY3" fmla="*/ 3621656 h 6858000"/>
              <a:gd name="connsiteX4" fmla="*/ 5222916 w 7097265"/>
              <a:gd name="connsiteY4" fmla="*/ 6374814 h 6858000"/>
              <a:gd name="connsiteX5" fmla="*/ 4706267 w 7097265"/>
              <a:gd name="connsiteY5" fmla="*/ 6780599 h 6858000"/>
              <a:gd name="connsiteX6" fmla="*/ 4594511 w 7097265"/>
              <a:gd name="connsiteY6" fmla="*/ 6858000 h 6858000"/>
              <a:gd name="connsiteX7" fmla="*/ 0 w 709726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97265" h="6858000">
                <a:moveTo>
                  <a:pt x="0" y="0"/>
                </a:moveTo>
                <a:lnTo>
                  <a:pt x="5474242" y="0"/>
                </a:lnTo>
                <a:lnTo>
                  <a:pt x="5496366" y="14997"/>
                </a:lnTo>
                <a:cubicBezTo>
                  <a:pt x="6523529" y="754641"/>
                  <a:pt x="7097265" y="2093192"/>
                  <a:pt x="7097265" y="3621656"/>
                </a:cubicBezTo>
                <a:cubicBezTo>
                  <a:pt x="7097265" y="4969131"/>
                  <a:pt x="6168540" y="5602839"/>
                  <a:pt x="5222916" y="6374814"/>
                </a:cubicBezTo>
                <a:cubicBezTo>
                  <a:pt x="5050713" y="6515397"/>
                  <a:pt x="4880085" y="6653108"/>
                  <a:pt x="4706267" y="6780599"/>
                </a:cubicBezTo>
                <a:lnTo>
                  <a:pt x="4594511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5F9A324-404E-4C5D-AFF0-C5D0D841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9034" y="-1"/>
            <a:ext cx="2535264" cy="6858001"/>
          </a:xfrm>
          <a:custGeom>
            <a:avLst/>
            <a:gdLst>
              <a:gd name="connsiteX0" fmla="*/ 1218585 w 2535264"/>
              <a:gd name="connsiteY0" fmla="*/ 0 h 6858001"/>
              <a:gd name="connsiteX1" fmla="*/ 1236561 w 2535264"/>
              <a:gd name="connsiteY1" fmla="*/ 0 h 6858001"/>
              <a:gd name="connsiteX2" fmla="*/ 1264452 w 2535264"/>
              <a:gd name="connsiteY2" fmla="*/ 24550 h 6858001"/>
              <a:gd name="connsiteX3" fmla="*/ 2528121 w 2535264"/>
              <a:gd name="connsiteY3" fmla="*/ 3710502 h 6858001"/>
              <a:gd name="connsiteX4" fmla="*/ 492890 w 2535264"/>
              <a:gd name="connsiteY4" fmla="*/ 6507511 h 6858001"/>
              <a:gd name="connsiteX5" fmla="*/ 221418 w 2535264"/>
              <a:gd name="connsiteY5" fmla="*/ 6713387 h 6858001"/>
              <a:gd name="connsiteX6" fmla="*/ 20100 w 2535264"/>
              <a:gd name="connsiteY6" fmla="*/ 6858001 h 6858001"/>
              <a:gd name="connsiteX7" fmla="*/ 0 w 2535264"/>
              <a:gd name="connsiteY7" fmla="*/ 6858001 h 6858001"/>
              <a:gd name="connsiteX8" fmla="*/ 202488 w 2535264"/>
              <a:gd name="connsiteY8" fmla="*/ 6712547 h 6858001"/>
              <a:gd name="connsiteX9" fmla="*/ 473961 w 2535264"/>
              <a:gd name="connsiteY9" fmla="*/ 6506670 h 6858001"/>
              <a:gd name="connsiteX10" fmla="*/ 2509192 w 2535264"/>
              <a:gd name="connsiteY10" fmla="*/ 3709662 h 6858001"/>
              <a:gd name="connsiteX11" fmla="*/ 1245521 w 2535264"/>
              <a:gd name="connsiteY11" fmla="*/ 2370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5264" h="6858001">
                <a:moveTo>
                  <a:pt x="1218585" y="0"/>
                </a:moveTo>
                <a:lnTo>
                  <a:pt x="1236561" y="0"/>
                </a:lnTo>
                <a:lnTo>
                  <a:pt x="1264452" y="24550"/>
                </a:lnTo>
                <a:cubicBezTo>
                  <a:pt x="2149109" y="863108"/>
                  <a:pt x="2598329" y="2210814"/>
                  <a:pt x="2528121" y="3710502"/>
                </a:cubicBezTo>
                <a:cubicBezTo>
                  <a:pt x="2462100" y="5120751"/>
                  <a:pt x="1489450" y="5742158"/>
                  <a:pt x="492890" y="6507511"/>
                </a:cubicBezTo>
                <a:cubicBezTo>
                  <a:pt x="402151" y="6577199"/>
                  <a:pt x="311847" y="6646154"/>
                  <a:pt x="221418" y="6713387"/>
                </a:cubicBezTo>
                <a:lnTo>
                  <a:pt x="20100" y="6858001"/>
                </a:lnTo>
                <a:lnTo>
                  <a:pt x="0" y="6858001"/>
                </a:lnTo>
                <a:lnTo>
                  <a:pt x="202488" y="6712547"/>
                </a:lnTo>
                <a:cubicBezTo>
                  <a:pt x="292917" y="6645314"/>
                  <a:pt x="383222" y="6576359"/>
                  <a:pt x="473961" y="6506670"/>
                </a:cubicBezTo>
                <a:cubicBezTo>
                  <a:pt x="1470520" y="5741317"/>
                  <a:pt x="2443170" y="5119911"/>
                  <a:pt x="2509192" y="3709662"/>
                </a:cubicBezTo>
                <a:cubicBezTo>
                  <a:pt x="2579400" y="2209973"/>
                  <a:pt x="2130178" y="862268"/>
                  <a:pt x="1245521" y="2370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0CB5F4-83C3-424A-8B93-857730FED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4780129" cy="1639888"/>
          </a:xfrm>
        </p:spPr>
        <p:txBody>
          <a:bodyPr anchor="b">
            <a:normAutofit/>
          </a:bodyPr>
          <a:lstStyle/>
          <a:p>
            <a:r>
              <a:rPr lang="ru-RU" dirty="0">
                <a:ea typeface="Meiryo"/>
              </a:rPr>
              <a:t>Была ли жизнь на Марсе?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78A373F-A8AF-4386-9EA1-34504A2F38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518" y="2312988"/>
            <a:ext cx="5368525" cy="3651250"/>
          </a:xfrm>
        </p:spPr>
        <p:txBody>
          <a:bodyPr vert="horz" lIns="109728" tIns="109728" rIns="109728" bIns="91440" rtlCol="0">
            <a:normAutofit/>
          </a:bodyPr>
          <a:lstStyle/>
          <a:p>
            <a:r>
              <a:rPr lang="ru-RU" dirty="0">
                <a:ea typeface="Meiryo"/>
              </a:rPr>
              <a:t>Существует предположение, что жизнь на Марсе была. Но из-за постоянных извержений вулканов, она пропала, однозначного ответа нет.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284251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DarkSeedLeftStep">
      <a:dk1>
        <a:srgbClr val="000000"/>
      </a:dk1>
      <a:lt1>
        <a:srgbClr val="FFFFFF"/>
      </a:lt1>
      <a:dk2>
        <a:srgbClr val="1A1E2E"/>
      </a:dk2>
      <a:lt2>
        <a:srgbClr val="F0F3F2"/>
      </a:lt2>
      <a:accent1>
        <a:srgbClr val="C34D79"/>
      </a:accent1>
      <a:accent2>
        <a:srgbClr val="B13B99"/>
      </a:accent2>
      <a:accent3>
        <a:srgbClr val="AA4DC3"/>
      </a:accent3>
      <a:accent4>
        <a:srgbClr val="673BB1"/>
      </a:accent4>
      <a:accent5>
        <a:srgbClr val="4D52C3"/>
      </a:accent5>
      <a:accent6>
        <a:srgbClr val="3B71B1"/>
      </a:accent6>
      <a:hlink>
        <a:srgbClr val="685BC8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SketchLinesVTI</vt:lpstr>
      <vt:lpstr>Марс</vt:lpstr>
      <vt:lpstr>Цель: узнать, что не так с красной планетой.</vt:lpstr>
      <vt:lpstr>Возможно ли колонизировать Марс?</vt:lpstr>
      <vt:lpstr>Какие люди интересуются колонизацией Марса?</vt:lpstr>
      <vt:lpstr>Starship SpaceX</vt:lpstr>
      <vt:lpstr>Немного информации о starship.</vt:lpstr>
      <vt:lpstr>Доставка людей на Марс.</vt:lpstr>
      <vt:lpstr>С.П.Королёв.</vt:lpstr>
      <vt:lpstr>Была ли жизнь на Марсе?</vt:lpstr>
      <vt:lpstr>Что мы узнали?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345</cp:revision>
  <dcterms:created xsi:type="dcterms:W3CDTF">2022-01-09T03:15:34Z</dcterms:created>
  <dcterms:modified xsi:type="dcterms:W3CDTF">2022-01-16T05:45:24Z</dcterms:modified>
</cp:coreProperties>
</file>

<file path=docProps/thumbnail.jpeg>
</file>